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510" r:id="rId5"/>
    <p:sldId id="511" r:id="rId6"/>
    <p:sldId id="512" r:id="rId7"/>
    <p:sldId id="513" r:id="rId8"/>
    <p:sldId id="51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157"/>
    <a:srgbClr val="BD2269"/>
    <a:srgbClr val="71EB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53" y="7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Shipstone" userId="4184ef0b-ca31-4e21-8c0b-eea87ac0a37c" providerId="ADAL" clId="{D4D2613C-9C5C-446B-970D-8EC18E1A7522}"/>
    <pc:docChg chg="modSld">
      <pc:chgData name="Lauren Shipstone" userId="4184ef0b-ca31-4e21-8c0b-eea87ac0a37c" providerId="ADAL" clId="{D4D2613C-9C5C-446B-970D-8EC18E1A7522}" dt="2023-08-18T08:42:42.580" v="79" actId="20577"/>
      <pc:docMkLst>
        <pc:docMk/>
      </pc:docMkLst>
      <pc:sldChg chg="modSp mod">
        <pc:chgData name="Lauren Shipstone" userId="4184ef0b-ca31-4e21-8c0b-eea87ac0a37c" providerId="ADAL" clId="{D4D2613C-9C5C-446B-970D-8EC18E1A7522}" dt="2023-08-18T08:42:16.743" v="58" actId="20577"/>
        <pc:sldMkLst>
          <pc:docMk/>
          <pc:sldMk cId="384240622" sldId="511"/>
        </pc:sldMkLst>
        <pc:spChg chg="mod">
          <ac:chgData name="Lauren Shipstone" userId="4184ef0b-ca31-4e21-8c0b-eea87ac0a37c" providerId="ADAL" clId="{D4D2613C-9C5C-446B-970D-8EC18E1A7522}" dt="2023-08-18T08:42:16.743" v="58" actId="20577"/>
          <ac:spMkLst>
            <pc:docMk/>
            <pc:sldMk cId="384240622" sldId="511"/>
            <ac:spMk id="4" creationId="{036953F5-41B1-CD61-A2A9-11D58D9D9AF2}"/>
          </ac:spMkLst>
        </pc:spChg>
      </pc:sldChg>
      <pc:sldChg chg="modSp mod">
        <pc:chgData name="Lauren Shipstone" userId="4184ef0b-ca31-4e21-8c0b-eea87ac0a37c" providerId="ADAL" clId="{D4D2613C-9C5C-446B-970D-8EC18E1A7522}" dt="2023-08-18T08:42:42.580" v="79" actId="20577"/>
        <pc:sldMkLst>
          <pc:docMk/>
          <pc:sldMk cId="2814245059" sldId="514"/>
        </pc:sldMkLst>
        <pc:spChg chg="mod">
          <ac:chgData name="Lauren Shipstone" userId="4184ef0b-ca31-4e21-8c0b-eea87ac0a37c" providerId="ADAL" clId="{D4D2613C-9C5C-446B-970D-8EC18E1A7522}" dt="2023-08-18T08:42:42.580" v="79" actId="20577"/>
          <ac:spMkLst>
            <pc:docMk/>
            <pc:sldMk cId="2814245059" sldId="514"/>
            <ac:spMk id="11" creationId="{E44FBF74-902B-34FF-8165-53B4AC0D82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3CF46-4663-4A45-9319-74D62357883E}" type="datetimeFigureOut">
              <a:rPr lang="en-US" smtClean="0"/>
              <a:t>8/18/2023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4F82A8-FACA-9A40-9F6E-7ED6CE69A405}" type="slidenum">
              <a:rPr lang="en-US" smtClean="0"/>
              <a:t>‹#›</a:t>
            </a:fld>
            <a:endParaRPr lang="en-US"/>
          </a:p>
        </p:txBody>
      </p:sp>
    </p:spTree>
    <p:extLst>
      <p:ext uri="{BB962C8B-B14F-4D97-AF65-F5344CB8AC3E}">
        <p14:creationId xmlns:p14="http://schemas.microsoft.com/office/powerpoint/2010/main" val="1304104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33427" y="1715680"/>
            <a:ext cx="9144000" cy="2387600"/>
          </a:xfrm>
        </p:spPr>
        <p:txBody>
          <a:bodyPr anchor="ctr"/>
          <a:lstStyle>
            <a:lvl1pPr algn="ctr">
              <a:lnSpc>
                <a:spcPts val="7400"/>
              </a:lnSpc>
              <a:defRPr sz="6000">
                <a:solidFill>
                  <a:schemeClr val="bg1"/>
                </a:solidFill>
              </a:defRPr>
            </a:lvl1pPr>
          </a:lstStyle>
          <a:p>
            <a:r>
              <a:rPr lang="en-US"/>
              <a:t>Click to edit Presentation 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893" y="5781944"/>
            <a:ext cx="1820214" cy="574406"/>
          </a:xfrm>
          <a:prstGeom prst="rect">
            <a:avLst/>
          </a:prstGeom>
        </p:spPr>
      </p:pic>
      <p:sp>
        <p:nvSpPr>
          <p:cNvPr id="10" name="Title 1"/>
          <p:cNvSpPr txBox="1">
            <a:spLocks/>
          </p:cNvSpPr>
          <p:nvPr userDrawn="1"/>
        </p:nvSpPr>
        <p:spPr>
          <a:xfrm>
            <a:off x="2610959" y="4244682"/>
            <a:ext cx="6988935" cy="945390"/>
          </a:xfrm>
          <a:prstGeom prst="rect">
            <a:avLst/>
          </a:prstGeom>
        </p:spPr>
        <p:txBody>
          <a:bodyPr vert="horz" lIns="91440" tIns="45720" rIns="91440" bIns="45720" rtlCol="0" anchor="t">
            <a:noAutofit/>
          </a:bodyPr>
          <a:lstStyle>
            <a:lvl1pPr algn="l" defTabSz="914400" rtl="0" eaLnBrk="1" latinLnBrk="0" hangingPunct="1">
              <a:lnSpc>
                <a:spcPts val="7400"/>
              </a:lnSpc>
              <a:spcBef>
                <a:spcPct val="0"/>
              </a:spcBef>
              <a:buNone/>
              <a:defRPr sz="6000" b="0" i="0" kern="1200">
                <a:solidFill>
                  <a:schemeClr val="bg1"/>
                </a:solidFill>
                <a:latin typeface="Cera Pro Medium" charset="0"/>
                <a:ea typeface="Cera Pro Medium" charset="0"/>
                <a:cs typeface="Cera Pro Medium" charset="0"/>
              </a:defRPr>
            </a:lvl1pPr>
          </a:lstStyle>
          <a:p>
            <a:pPr algn="ctr">
              <a:lnSpc>
                <a:spcPts val="3060"/>
              </a:lnSpc>
            </a:pPr>
            <a:endParaRPr lang="en-US" sz="2000" b="0" i="0">
              <a:latin typeface="Soleil Light" charset="0"/>
              <a:ea typeface="Soleil Light" charset="0"/>
              <a:cs typeface="Soleil Light"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14400" y="631065"/>
            <a:ext cx="4559121" cy="5571656"/>
          </a:xfrm>
        </p:spPr>
        <p:txBody>
          <a:bodyPr anchor="ctr">
            <a:normAutofit/>
          </a:bodyPr>
          <a:lstStyle>
            <a:lvl1pPr>
              <a:defRPr sz="2400"/>
            </a:lvl1pPr>
          </a:lstStyle>
          <a:p>
            <a:pPr lvl="0"/>
            <a:r>
              <a:rPr lang="en-US"/>
              <a:t>Click to edit bullets</a:t>
            </a:r>
          </a:p>
        </p:txBody>
      </p:sp>
      <p:sp>
        <p:nvSpPr>
          <p:cNvPr id="10" name="Picture Placeholder 8"/>
          <p:cNvSpPr>
            <a:spLocks noGrp="1"/>
          </p:cNvSpPr>
          <p:nvPr>
            <p:ph type="pic" sz="quarter" idx="10"/>
          </p:nvPr>
        </p:nvSpPr>
        <p:spPr>
          <a:xfrm>
            <a:off x="6078538" y="0"/>
            <a:ext cx="6113462" cy="6858000"/>
          </a:xfrm>
        </p:spPr>
        <p:txBody>
          <a:bodyPr/>
          <a:lstStyle>
            <a:lvl1pPr marL="0" indent="0">
              <a:buNone/>
              <a:defRPr/>
            </a:lvl1pPr>
          </a:lstStyle>
          <a:p>
            <a:endParaRPr lang="en-US"/>
          </a:p>
        </p:txBody>
      </p:sp>
    </p:spTree>
    <p:extLst>
      <p:ext uri="{BB962C8B-B14F-4D97-AF65-F5344CB8AC3E}">
        <p14:creationId xmlns:p14="http://schemas.microsoft.com/office/powerpoint/2010/main" val="2046005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14400" y="631065"/>
            <a:ext cx="4559121" cy="5571656"/>
          </a:xfrm>
        </p:spPr>
        <p:txBody>
          <a:bodyPr anchor="ctr">
            <a:normAutofit/>
          </a:bodyPr>
          <a:lstStyle>
            <a:lvl1pPr>
              <a:defRPr sz="2400">
                <a:solidFill>
                  <a:srgbClr val="BD2269"/>
                </a:solidFill>
              </a:defRPr>
            </a:lvl1pPr>
          </a:lstStyle>
          <a:p>
            <a:pPr lvl="0"/>
            <a:r>
              <a:rPr lang="en-US"/>
              <a:t>Click to edit bullets</a:t>
            </a:r>
          </a:p>
        </p:txBody>
      </p:sp>
      <p:sp>
        <p:nvSpPr>
          <p:cNvPr id="10" name="Picture Placeholder 8"/>
          <p:cNvSpPr>
            <a:spLocks noGrp="1"/>
          </p:cNvSpPr>
          <p:nvPr>
            <p:ph type="pic" sz="quarter" idx="10"/>
          </p:nvPr>
        </p:nvSpPr>
        <p:spPr>
          <a:xfrm>
            <a:off x="6078538" y="0"/>
            <a:ext cx="6113462" cy="6858000"/>
          </a:xfrm>
        </p:spPr>
        <p:txBody>
          <a:bodyPr/>
          <a:lstStyle>
            <a:lvl1pPr marL="0" indent="0">
              <a:buNone/>
              <a:defRPr/>
            </a:lvl1p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2102179"/>
            <a:ext cx="9144000" cy="2387600"/>
          </a:xfrm>
        </p:spPr>
        <p:txBody>
          <a:bodyPr anchor="ctr"/>
          <a:lstStyle>
            <a:lvl1pPr algn="ctr">
              <a:lnSpc>
                <a:spcPts val="7400"/>
              </a:lnSpc>
              <a:defRPr sz="6000">
                <a:solidFill>
                  <a:schemeClr val="bg1"/>
                </a:solidFill>
              </a:defRPr>
            </a:lvl1pPr>
          </a:lstStyle>
          <a:p>
            <a:r>
              <a:rPr lang="en-US"/>
              <a:t>Thank you</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893" y="5781944"/>
            <a:ext cx="1820214" cy="57440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33427" y="1715680"/>
            <a:ext cx="9144000" cy="2387600"/>
          </a:xfrm>
        </p:spPr>
        <p:txBody>
          <a:bodyPr anchor="ctr"/>
          <a:lstStyle>
            <a:lvl1pPr algn="ctr">
              <a:lnSpc>
                <a:spcPts val="7400"/>
              </a:lnSpc>
              <a:defRPr sz="6000">
                <a:solidFill>
                  <a:schemeClr val="bg1"/>
                </a:solidFill>
              </a:defRPr>
            </a:lvl1pPr>
          </a:lstStyle>
          <a:p>
            <a:r>
              <a:rPr lang="en-US"/>
              <a:t>Click to edit Presentation 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893" y="5781944"/>
            <a:ext cx="1820214" cy="574406"/>
          </a:xfrm>
          <a:prstGeom prst="rect">
            <a:avLst/>
          </a:prstGeom>
        </p:spPr>
      </p:pic>
      <p:sp>
        <p:nvSpPr>
          <p:cNvPr id="10" name="Title 1"/>
          <p:cNvSpPr txBox="1">
            <a:spLocks/>
          </p:cNvSpPr>
          <p:nvPr userDrawn="1"/>
        </p:nvSpPr>
        <p:spPr>
          <a:xfrm>
            <a:off x="2610959" y="4244682"/>
            <a:ext cx="6988935" cy="945390"/>
          </a:xfrm>
          <a:prstGeom prst="rect">
            <a:avLst/>
          </a:prstGeom>
        </p:spPr>
        <p:txBody>
          <a:bodyPr vert="horz" lIns="91440" tIns="45720" rIns="91440" bIns="45720" rtlCol="0" anchor="t">
            <a:noAutofit/>
          </a:bodyPr>
          <a:lstStyle>
            <a:lvl1pPr algn="l" defTabSz="914400" rtl="0" eaLnBrk="1" latinLnBrk="0" hangingPunct="1">
              <a:lnSpc>
                <a:spcPts val="7400"/>
              </a:lnSpc>
              <a:spcBef>
                <a:spcPct val="0"/>
              </a:spcBef>
              <a:buNone/>
              <a:defRPr sz="6000" b="0" i="0" kern="1200">
                <a:solidFill>
                  <a:schemeClr val="bg1"/>
                </a:solidFill>
                <a:latin typeface="Cera Pro Medium" charset="0"/>
                <a:ea typeface="Cera Pro Medium" charset="0"/>
                <a:cs typeface="Cera Pro Medium" charset="0"/>
              </a:defRPr>
            </a:lvl1pPr>
          </a:lstStyle>
          <a:p>
            <a:pPr algn="ctr">
              <a:lnSpc>
                <a:spcPts val="3060"/>
              </a:lnSpc>
            </a:pPr>
            <a:r>
              <a:rPr lang="en-US" sz="2000" b="0" i="0">
                <a:latin typeface="Soleil Lt" panose="00000400000000000000" pitchFamily="50" charset="0"/>
                <a:ea typeface="Soleil Light" charset="0"/>
                <a:cs typeface="Soleil Light" charset="0"/>
              </a:rPr>
              <a:t>Speaker</a:t>
            </a:r>
          </a:p>
          <a:p>
            <a:pPr algn="ctr">
              <a:lnSpc>
                <a:spcPts val="3060"/>
              </a:lnSpc>
            </a:pPr>
            <a:r>
              <a:rPr lang="en-US" sz="2000" b="0" i="0">
                <a:latin typeface="Soleil Lt" panose="00000400000000000000" pitchFamily="50" charset="0"/>
                <a:ea typeface="Soleil Light" charset="0"/>
                <a:cs typeface="Soleil Light" charset="0"/>
              </a:rPr>
              <a:t>Date</a:t>
            </a:r>
          </a:p>
        </p:txBody>
      </p:sp>
    </p:spTree>
    <p:extLst>
      <p:ext uri="{BB962C8B-B14F-4D97-AF65-F5344CB8AC3E}">
        <p14:creationId xmlns:p14="http://schemas.microsoft.com/office/powerpoint/2010/main" val="1727774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399011" y="0"/>
            <a:ext cx="10540537" cy="6967470"/>
          </a:xfrm>
          <a:prstGeom prst="rect">
            <a:avLst/>
          </a:prstGeom>
        </p:spPr>
      </p:pic>
      <p:sp>
        <p:nvSpPr>
          <p:cNvPr id="7" name="Title 1"/>
          <p:cNvSpPr>
            <a:spLocks noGrp="1"/>
          </p:cNvSpPr>
          <p:nvPr>
            <p:ph type="ctrTitle" hasCustomPrompt="1"/>
          </p:nvPr>
        </p:nvSpPr>
        <p:spPr>
          <a:xfrm>
            <a:off x="884349" y="901520"/>
            <a:ext cx="6988935" cy="2387600"/>
          </a:xfrm>
        </p:spPr>
        <p:txBody>
          <a:bodyPr anchor="t"/>
          <a:lstStyle>
            <a:lvl1pPr algn="l">
              <a:lnSpc>
                <a:spcPts val="7400"/>
              </a:lnSpc>
              <a:defRPr sz="6000">
                <a:solidFill>
                  <a:schemeClr val="bg1"/>
                </a:solidFill>
              </a:defRPr>
            </a:lvl1pPr>
          </a:lstStyle>
          <a:p>
            <a:r>
              <a:rPr lang="en-US"/>
              <a:t>Click to edit divider slide</a:t>
            </a:r>
          </a:p>
        </p:txBody>
      </p:sp>
    </p:spTree>
    <p:extLst>
      <p:ext uri="{BB962C8B-B14F-4D97-AF65-F5344CB8AC3E}">
        <p14:creationId xmlns:p14="http://schemas.microsoft.com/office/powerpoint/2010/main" val="1760727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48912" y="-54735"/>
            <a:ext cx="7722442" cy="6967470"/>
          </a:xfrm>
          <a:prstGeom prst="rect">
            <a:avLst/>
          </a:prstGeom>
        </p:spPr>
      </p:pic>
      <p:sp>
        <p:nvSpPr>
          <p:cNvPr id="11" name="Title 1"/>
          <p:cNvSpPr>
            <a:spLocks noGrp="1"/>
          </p:cNvSpPr>
          <p:nvPr>
            <p:ph type="ctrTitle" hasCustomPrompt="1"/>
          </p:nvPr>
        </p:nvSpPr>
        <p:spPr>
          <a:xfrm>
            <a:off x="884349" y="901520"/>
            <a:ext cx="6988935" cy="2387600"/>
          </a:xfrm>
        </p:spPr>
        <p:txBody>
          <a:bodyPr anchor="t"/>
          <a:lstStyle>
            <a:lvl1pPr algn="l">
              <a:lnSpc>
                <a:spcPts val="7400"/>
              </a:lnSpc>
              <a:defRPr sz="6000">
                <a:solidFill>
                  <a:srgbClr val="BD2269"/>
                </a:solidFill>
              </a:defRPr>
            </a:lvl1pPr>
          </a:lstStyle>
          <a:p>
            <a:r>
              <a:rPr lang="en-US"/>
              <a:t>Click to edit divider slide</a:t>
            </a:r>
          </a:p>
        </p:txBody>
      </p:sp>
    </p:spTree>
    <p:extLst>
      <p:ext uri="{BB962C8B-B14F-4D97-AF65-F5344CB8AC3E}">
        <p14:creationId xmlns:p14="http://schemas.microsoft.com/office/powerpoint/2010/main" val="4180725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915" y="231819"/>
            <a:ext cx="12347915" cy="6948152"/>
          </a:xfrm>
          <a:prstGeom prst="rect">
            <a:avLst/>
          </a:prstGeom>
        </p:spPr>
      </p:pic>
      <p:sp>
        <p:nvSpPr>
          <p:cNvPr id="5" name="Title 1"/>
          <p:cNvSpPr>
            <a:spLocks noGrp="1"/>
          </p:cNvSpPr>
          <p:nvPr>
            <p:ph type="ctrTitle" hasCustomPrompt="1"/>
          </p:nvPr>
        </p:nvSpPr>
        <p:spPr>
          <a:xfrm>
            <a:off x="2523574" y="901520"/>
            <a:ext cx="6988935" cy="2387600"/>
          </a:xfrm>
        </p:spPr>
        <p:txBody>
          <a:bodyPr anchor="t"/>
          <a:lstStyle>
            <a:lvl1pPr algn="ctr">
              <a:lnSpc>
                <a:spcPts val="7400"/>
              </a:lnSpc>
              <a:defRPr sz="6000">
                <a:solidFill>
                  <a:schemeClr val="bg1"/>
                </a:solidFill>
              </a:defRPr>
            </a:lvl1pPr>
          </a:lstStyle>
          <a:p>
            <a:r>
              <a:rPr lang="en-US"/>
              <a:t>Click to edit</a:t>
            </a:r>
            <a:br>
              <a:rPr lang="en-US"/>
            </a:br>
            <a:r>
              <a:rPr lang="en-US"/>
              <a:t>large text</a:t>
            </a:r>
          </a:p>
        </p:txBody>
      </p:sp>
    </p:spTree>
    <p:extLst>
      <p:ext uri="{BB962C8B-B14F-4D97-AF65-F5344CB8AC3E}">
        <p14:creationId xmlns:p14="http://schemas.microsoft.com/office/powerpoint/2010/main" val="131894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Section Header">
    <p:bg>
      <p:bgPr>
        <a:solidFill>
          <a:srgbClr val="153157"/>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0"/>
            <a:ext cx="12192000" cy="6858000"/>
          </a:xfrm>
        </p:spPr>
        <p:txBody>
          <a:bodyPr anchor="ctr"/>
          <a:lstStyle>
            <a:lvl1pPr algn="ctr">
              <a:lnSpc>
                <a:spcPts val="7400"/>
              </a:lnSpc>
              <a:defRPr sz="6000">
                <a:solidFill>
                  <a:schemeClr val="bg1"/>
                </a:solidFill>
              </a:defRPr>
            </a:lvl1pPr>
          </a:lstStyle>
          <a:p>
            <a:r>
              <a:rPr lang="en-US"/>
              <a:t>‘Click to edit</a:t>
            </a:r>
            <a:br>
              <a:rPr lang="en-US"/>
            </a:br>
            <a:r>
              <a:rPr lang="en-US"/>
              <a:t>quote’</a:t>
            </a:r>
          </a:p>
        </p:txBody>
      </p:sp>
    </p:spTree>
    <p:extLst>
      <p:ext uri="{BB962C8B-B14F-4D97-AF65-F5344CB8AC3E}">
        <p14:creationId xmlns:p14="http://schemas.microsoft.com/office/powerpoint/2010/main" val="4073774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14400" y="631065"/>
            <a:ext cx="4559121" cy="5571656"/>
          </a:xfrm>
        </p:spPr>
        <p:txBody>
          <a:bodyPr anchor="ctr">
            <a:normAutofit/>
          </a:bodyPr>
          <a:lstStyle>
            <a:lvl1pPr>
              <a:defRPr sz="2400"/>
            </a:lvl1pPr>
          </a:lstStyle>
          <a:p>
            <a:pPr lvl="0"/>
            <a:r>
              <a:rPr lang="en-US"/>
              <a:t>Click to edit bullets</a:t>
            </a:r>
          </a:p>
        </p:txBody>
      </p:sp>
      <p:sp>
        <p:nvSpPr>
          <p:cNvPr id="10" name="Picture Placeholder 8"/>
          <p:cNvSpPr>
            <a:spLocks noGrp="1"/>
          </p:cNvSpPr>
          <p:nvPr>
            <p:ph type="pic" sz="quarter" idx="10"/>
          </p:nvPr>
        </p:nvSpPr>
        <p:spPr>
          <a:xfrm>
            <a:off x="6078538" y="0"/>
            <a:ext cx="6113462" cy="6858000"/>
          </a:xfrm>
        </p:spPr>
        <p:txBody>
          <a:bodyPr/>
          <a:lstStyle>
            <a:lvl1pPr marL="0" indent="0">
              <a:buNone/>
              <a:defRPr/>
            </a:lvl1pPr>
          </a:lstStyle>
          <a:p>
            <a:endParaRPr lang="en-US"/>
          </a:p>
        </p:txBody>
      </p:sp>
    </p:spTree>
    <p:extLst>
      <p:ext uri="{BB962C8B-B14F-4D97-AF65-F5344CB8AC3E}">
        <p14:creationId xmlns:p14="http://schemas.microsoft.com/office/powerpoint/2010/main" val="1592992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14400" y="631065"/>
            <a:ext cx="4559121" cy="5571656"/>
          </a:xfrm>
        </p:spPr>
        <p:txBody>
          <a:bodyPr anchor="ctr">
            <a:normAutofit/>
          </a:bodyPr>
          <a:lstStyle>
            <a:lvl1pPr>
              <a:defRPr sz="2400">
                <a:solidFill>
                  <a:srgbClr val="BD2269"/>
                </a:solidFill>
              </a:defRPr>
            </a:lvl1pPr>
          </a:lstStyle>
          <a:p>
            <a:pPr lvl="0"/>
            <a:r>
              <a:rPr lang="en-US"/>
              <a:t>Click to edit bullets</a:t>
            </a:r>
          </a:p>
        </p:txBody>
      </p:sp>
      <p:sp>
        <p:nvSpPr>
          <p:cNvPr id="10" name="Picture Placeholder 8"/>
          <p:cNvSpPr>
            <a:spLocks noGrp="1"/>
          </p:cNvSpPr>
          <p:nvPr>
            <p:ph type="pic" sz="quarter" idx="10"/>
          </p:nvPr>
        </p:nvSpPr>
        <p:spPr>
          <a:xfrm>
            <a:off x="6078538" y="0"/>
            <a:ext cx="6113462" cy="6858000"/>
          </a:xfrm>
        </p:spPr>
        <p:txBody>
          <a:bodyPr/>
          <a:lstStyle>
            <a:lvl1pPr marL="0" indent="0">
              <a:buNone/>
              <a:defRPr/>
            </a:lvl1pPr>
          </a:lstStyle>
          <a:p>
            <a:endParaRPr lang="en-US"/>
          </a:p>
        </p:txBody>
      </p:sp>
    </p:spTree>
    <p:extLst>
      <p:ext uri="{BB962C8B-B14F-4D97-AF65-F5344CB8AC3E}">
        <p14:creationId xmlns:p14="http://schemas.microsoft.com/office/powerpoint/2010/main" val="337103306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73" y="0"/>
            <a:ext cx="12388070" cy="6967470"/>
          </a:xfrm>
          <a:prstGeom prst="rect">
            <a:avLst/>
          </a:prstGeom>
        </p:spPr>
      </p:pic>
      <p:sp>
        <p:nvSpPr>
          <p:cNvPr id="7" name="Title 1"/>
          <p:cNvSpPr>
            <a:spLocks noGrp="1"/>
          </p:cNvSpPr>
          <p:nvPr>
            <p:ph type="ctrTitle" hasCustomPrompt="1"/>
          </p:nvPr>
        </p:nvSpPr>
        <p:spPr>
          <a:xfrm>
            <a:off x="884349" y="901520"/>
            <a:ext cx="6988935" cy="2387600"/>
          </a:xfrm>
        </p:spPr>
        <p:txBody>
          <a:bodyPr anchor="t"/>
          <a:lstStyle>
            <a:lvl1pPr algn="l">
              <a:lnSpc>
                <a:spcPts val="7400"/>
              </a:lnSpc>
              <a:defRPr sz="6000">
                <a:solidFill>
                  <a:schemeClr val="bg1"/>
                </a:solidFill>
              </a:defRPr>
            </a:lvl1pPr>
          </a:lstStyle>
          <a:p>
            <a:r>
              <a:rPr lang="en-US"/>
              <a:t>Click to edit divider slide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2102179"/>
            <a:ext cx="9144000" cy="2387600"/>
          </a:xfrm>
        </p:spPr>
        <p:txBody>
          <a:bodyPr anchor="ctr"/>
          <a:lstStyle>
            <a:lvl1pPr algn="ctr">
              <a:lnSpc>
                <a:spcPts val="7400"/>
              </a:lnSpc>
              <a:defRPr sz="6000">
                <a:solidFill>
                  <a:schemeClr val="bg1"/>
                </a:solidFill>
              </a:defRPr>
            </a:lvl1pPr>
          </a:lstStyle>
          <a:p>
            <a:r>
              <a:rPr lang="en-US"/>
              <a:t>Thank you</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893" y="5781944"/>
            <a:ext cx="1820214" cy="574406"/>
          </a:xfrm>
          <a:prstGeom prst="rect">
            <a:avLst/>
          </a:prstGeom>
        </p:spPr>
      </p:pic>
    </p:spTree>
    <p:extLst>
      <p:ext uri="{BB962C8B-B14F-4D97-AF65-F5344CB8AC3E}">
        <p14:creationId xmlns:p14="http://schemas.microsoft.com/office/powerpoint/2010/main" val="3439051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73" y="0"/>
            <a:ext cx="12388070" cy="6967470"/>
          </a:xfrm>
          <a:prstGeom prst="rect">
            <a:avLst/>
          </a:prstGeom>
        </p:spPr>
      </p:pic>
      <p:sp>
        <p:nvSpPr>
          <p:cNvPr id="11" name="Title 1"/>
          <p:cNvSpPr>
            <a:spLocks noGrp="1"/>
          </p:cNvSpPr>
          <p:nvPr>
            <p:ph type="ctrTitle" hasCustomPrompt="1"/>
          </p:nvPr>
        </p:nvSpPr>
        <p:spPr>
          <a:xfrm>
            <a:off x="884349" y="901520"/>
            <a:ext cx="6988935" cy="2387600"/>
          </a:xfrm>
        </p:spPr>
        <p:txBody>
          <a:bodyPr anchor="t"/>
          <a:lstStyle>
            <a:lvl1pPr algn="l">
              <a:lnSpc>
                <a:spcPts val="7400"/>
              </a:lnSpc>
              <a:defRPr sz="6000">
                <a:solidFill>
                  <a:srgbClr val="BD2269"/>
                </a:solidFill>
              </a:defRPr>
            </a:lvl1pPr>
          </a:lstStyle>
          <a:p>
            <a:r>
              <a:rPr lang="en-US"/>
              <a:t>Click to edit divider slide</a:t>
            </a:r>
          </a:p>
        </p:txBody>
      </p:sp>
    </p:spTree>
    <p:extLst>
      <p:ext uri="{BB962C8B-B14F-4D97-AF65-F5344CB8AC3E}">
        <p14:creationId xmlns:p14="http://schemas.microsoft.com/office/powerpoint/2010/main" val="80191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915" y="231819"/>
            <a:ext cx="12347915" cy="6948152"/>
          </a:xfrm>
          <a:prstGeom prst="rect">
            <a:avLst/>
          </a:prstGeom>
        </p:spPr>
      </p:pic>
      <p:sp>
        <p:nvSpPr>
          <p:cNvPr id="5" name="Title 1"/>
          <p:cNvSpPr>
            <a:spLocks noGrp="1"/>
          </p:cNvSpPr>
          <p:nvPr>
            <p:ph type="ctrTitle" hasCustomPrompt="1"/>
          </p:nvPr>
        </p:nvSpPr>
        <p:spPr>
          <a:xfrm>
            <a:off x="2523574" y="901520"/>
            <a:ext cx="6988935" cy="2387600"/>
          </a:xfrm>
        </p:spPr>
        <p:txBody>
          <a:bodyPr anchor="t"/>
          <a:lstStyle>
            <a:lvl1pPr algn="ctr">
              <a:lnSpc>
                <a:spcPts val="7400"/>
              </a:lnSpc>
              <a:defRPr sz="6000">
                <a:solidFill>
                  <a:schemeClr val="bg1"/>
                </a:solidFill>
              </a:defRPr>
            </a:lvl1pPr>
          </a:lstStyle>
          <a:p>
            <a:r>
              <a:rPr lang="en-US"/>
              <a:t>Click to edit</a:t>
            </a:r>
            <a:br>
              <a:rPr lang="en-US"/>
            </a:br>
            <a:r>
              <a:rPr lang="en-US"/>
              <a:t>large text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53157"/>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0"/>
            <a:ext cx="12192000" cy="6858000"/>
          </a:xfrm>
        </p:spPr>
        <p:txBody>
          <a:bodyPr anchor="ctr"/>
          <a:lstStyle>
            <a:lvl1pPr algn="ctr">
              <a:lnSpc>
                <a:spcPts val="7400"/>
              </a:lnSpc>
              <a:defRPr sz="6000">
                <a:solidFill>
                  <a:schemeClr val="bg1"/>
                </a:solidFill>
              </a:defRPr>
            </a:lvl1pPr>
          </a:lstStyle>
          <a:p>
            <a:r>
              <a:rPr lang="en-US"/>
              <a:t>‘Click to edit</a:t>
            </a:r>
            <a:br>
              <a:rPr lang="en-US"/>
            </a:br>
            <a:r>
              <a:rPr lang="en-US"/>
              <a:t>quote’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a:defRPr b="0" i="0">
                <a:latin typeface="Soleil Light" charset="0"/>
                <a:ea typeface="Soleil Light" charset="0"/>
                <a:cs typeface="Soleil Light" charset="0"/>
              </a:defRPr>
            </a:lvl1pPr>
          </a:lstStyle>
          <a:p>
            <a:pPr lvl="0"/>
            <a:r>
              <a:rPr lang="en-US"/>
              <a:t>Click to edit bullets</a:t>
            </a:r>
          </a:p>
          <a:p>
            <a:pPr lvl="0"/>
            <a:endParaRPr lang="en-US"/>
          </a:p>
        </p:txBody>
      </p:sp>
    </p:spTree>
    <p:extLst>
      <p:ext uri="{BB962C8B-B14F-4D97-AF65-F5344CB8AC3E}">
        <p14:creationId xmlns:p14="http://schemas.microsoft.com/office/powerpoint/2010/main" val="112085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D2269"/>
                </a:solidFill>
              </a:defRPr>
            </a:lvl1pPr>
          </a:lstStyle>
          <a:p>
            <a:r>
              <a:rPr lang="en-US"/>
              <a:t>Click to edit Master title style</a:t>
            </a:r>
          </a:p>
        </p:txBody>
      </p:sp>
      <p:sp>
        <p:nvSpPr>
          <p:cNvPr id="3" name="Content Placeholder 2"/>
          <p:cNvSpPr>
            <a:spLocks noGrp="1"/>
          </p:cNvSpPr>
          <p:nvPr>
            <p:ph idx="1" hasCustomPrompt="1"/>
          </p:nvPr>
        </p:nvSpPr>
        <p:spPr/>
        <p:txBody>
          <a:bodyPr/>
          <a:lstStyle>
            <a:lvl1pPr>
              <a:defRPr b="0" i="0">
                <a:solidFill>
                  <a:srgbClr val="BD2269"/>
                </a:solidFill>
                <a:latin typeface="Soleil Light" charset="0"/>
                <a:ea typeface="Soleil Light" charset="0"/>
                <a:cs typeface="Soleil Light" charset="0"/>
              </a:defRPr>
            </a:lvl1pPr>
          </a:lstStyle>
          <a:p>
            <a:pPr lvl="0"/>
            <a:r>
              <a:rPr lang="en-US"/>
              <a:t>Click to edit bullets</a:t>
            </a:r>
          </a:p>
          <a:p>
            <a:pPr lvl="0"/>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marL="0" indent="0">
              <a:buNone/>
              <a:defRPr b="0" i="0">
                <a:latin typeface="Soleil Light" charset="0"/>
                <a:ea typeface="Soleil Light" charset="0"/>
                <a:cs typeface="Soleil Light" charset="0"/>
              </a:defRPr>
            </a:lvl1pPr>
          </a:lstStyle>
          <a:p>
            <a:pPr lvl="0"/>
            <a:r>
              <a:rPr lang="en-US"/>
              <a:t>Click to edit text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D2269"/>
                </a:solidFill>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None/>
              <a:defRPr b="0" i="0">
                <a:solidFill>
                  <a:srgbClr val="BD2269"/>
                </a:solidFill>
                <a:latin typeface="Soleil Light" charset="0"/>
                <a:ea typeface="Soleil Light" charset="0"/>
                <a:cs typeface="Soleil Light" charset="0"/>
              </a:defRPr>
            </a:lvl1pPr>
          </a:lstStyle>
          <a:p>
            <a:pPr lvl="0"/>
            <a:r>
              <a:rPr lang="en-US"/>
              <a:t>Click to edit text</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D226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9642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63" r:id="rId4"/>
    <p:sldLayoutId id="2147483664" r:id="rId5"/>
    <p:sldLayoutId id="2147483650" r:id="rId6"/>
    <p:sldLayoutId id="2147483666" r:id="rId7"/>
    <p:sldLayoutId id="2147483662" r:id="rId8"/>
    <p:sldLayoutId id="2147483667" r:id="rId9"/>
    <p:sldLayoutId id="2147483652" r:id="rId10"/>
    <p:sldLayoutId id="2147483668" r:id="rId11"/>
    <p:sldLayoutId id="2147483665" r:id="rId12"/>
    <p:sldLayoutId id="2147483670" r:id="rId13"/>
    <p:sldLayoutId id="2147483671" r:id="rId14"/>
    <p:sldLayoutId id="2147483672" r:id="rId15"/>
    <p:sldLayoutId id="2147483673" r:id="rId16"/>
    <p:sldLayoutId id="2147483674"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b="0" i="0" kern="1200">
          <a:solidFill>
            <a:schemeClr val="bg1"/>
          </a:solidFill>
          <a:latin typeface="Cera Pro Medium" charset="0"/>
          <a:ea typeface="Cera Pro Medium" charset="0"/>
          <a:cs typeface="Cera Pro Medium" charset="0"/>
        </a:defRPr>
      </a:lvl1pPr>
    </p:titleStyle>
    <p:bodyStyle>
      <a:lvl1pPr marL="228600" indent="-228600" algn="l" defTabSz="914400" rtl="0" eaLnBrk="1" latinLnBrk="0" hangingPunct="1">
        <a:lnSpc>
          <a:spcPts val="3460"/>
        </a:lnSpc>
        <a:spcBef>
          <a:spcPts val="1000"/>
        </a:spcBef>
        <a:buFont typeface="Arial"/>
        <a:buChar char="•"/>
        <a:defRPr sz="2800" b="0" i="0" kern="1200">
          <a:solidFill>
            <a:schemeClr val="bg1"/>
          </a:solidFill>
          <a:latin typeface="Soleil Light" charset="0"/>
          <a:ea typeface="Soleil Light" charset="0"/>
          <a:cs typeface="Soleil Light" charset="0"/>
        </a:defRPr>
      </a:lvl1pPr>
      <a:lvl2pPr marL="685800" indent="-228600" algn="l" defTabSz="914400" rtl="0" eaLnBrk="1" latinLnBrk="0" hangingPunct="1">
        <a:lnSpc>
          <a:spcPts val="3460"/>
        </a:lnSpc>
        <a:spcBef>
          <a:spcPts val="500"/>
        </a:spcBef>
        <a:buFont typeface="Arial"/>
        <a:buChar char="•"/>
        <a:defRPr sz="2400" b="0" i="0" kern="1200">
          <a:solidFill>
            <a:schemeClr val="bg1"/>
          </a:solidFill>
          <a:latin typeface="Soleil Light" charset="0"/>
          <a:ea typeface="Soleil Light" charset="0"/>
          <a:cs typeface="Soleil Light" charset="0"/>
        </a:defRPr>
      </a:lvl2pPr>
      <a:lvl3pPr marL="1143000" indent="-228600" algn="l" defTabSz="914400" rtl="0" eaLnBrk="1" latinLnBrk="0" hangingPunct="1">
        <a:lnSpc>
          <a:spcPts val="3460"/>
        </a:lnSpc>
        <a:spcBef>
          <a:spcPts val="500"/>
        </a:spcBef>
        <a:buFont typeface="Arial"/>
        <a:buChar char="•"/>
        <a:defRPr sz="2000" b="0" i="0" kern="1200">
          <a:solidFill>
            <a:schemeClr val="bg1"/>
          </a:solidFill>
          <a:latin typeface="Soleil Light" charset="0"/>
          <a:ea typeface="Soleil Light" charset="0"/>
          <a:cs typeface="Soleil Light" charset="0"/>
        </a:defRPr>
      </a:lvl3pPr>
      <a:lvl4pPr marL="1600200" indent="-228600" algn="l" defTabSz="914400" rtl="0" eaLnBrk="1" latinLnBrk="0" hangingPunct="1">
        <a:lnSpc>
          <a:spcPts val="3460"/>
        </a:lnSpc>
        <a:spcBef>
          <a:spcPts val="500"/>
        </a:spcBef>
        <a:buFont typeface="Arial"/>
        <a:buChar char="•"/>
        <a:defRPr sz="1800" b="0" i="0" kern="1200">
          <a:solidFill>
            <a:schemeClr val="bg1"/>
          </a:solidFill>
          <a:latin typeface="Soleil Light" charset="0"/>
          <a:ea typeface="Soleil Light" charset="0"/>
          <a:cs typeface="Soleil Light" charset="0"/>
        </a:defRPr>
      </a:lvl4pPr>
      <a:lvl5pPr marL="2057400" indent="-228600" algn="l" defTabSz="914400" rtl="0" eaLnBrk="1" latinLnBrk="0" hangingPunct="1">
        <a:lnSpc>
          <a:spcPts val="3460"/>
        </a:lnSpc>
        <a:spcBef>
          <a:spcPts val="500"/>
        </a:spcBef>
        <a:buFont typeface="Arial"/>
        <a:buChar char="•"/>
        <a:defRPr sz="1800" b="0" i="0" kern="1200">
          <a:solidFill>
            <a:schemeClr val="bg1"/>
          </a:solidFill>
          <a:latin typeface="Soleil Light" charset="0"/>
          <a:ea typeface="Soleil Light" charset="0"/>
          <a:cs typeface="Soleil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midwife@tommys.org"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hyperlink" Target="https://work.tommys.org/login"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F65300-6EEF-9C7C-1CED-42BA0FDB9F9F}"/>
              </a:ext>
            </a:extLst>
          </p:cNvPr>
          <p:cNvPicPr>
            <a:picLocks noChangeAspect="1"/>
          </p:cNvPicPr>
          <p:nvPr/>
        </p:nvPicPr>
        <p:blipFill>
          <a:blip r:embed="rId2"/>
          <a:stretch>
            <a:fillRect/>
          </a:stretch>
        </p:blipFill>
        <p:spPr>
          <a:xfrm>
            <a:off x="3084487" y="2231021"/>
            <a:ext cx="5023784" cy="2395958"/>
          </a:xfrm>
          <a:prstGeom prst="rect">
            <a:avLst/>
          </a:prstGeom>
        </p:spPr>
      </p:pic>
    </p:spTree>
    <p:extLst>
      <p:ext uri="{BB962C8B-B14F-4D97-AF65-F5344CB8AC3E}">
        <p14:creationId xmlns:p14="http://schemas.microsoft.com/office/powerpoint/2010/main" val="3622476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DD36076D-3CF8-1D91-3F6D-05642341B0AF}"/>
              </a:ext>
            </a:extLst>
          </p:cNvPr>
          <p:cNvSpPr txBox="1">
            <a:spLocks/>
          </p:cNvSpPr>
          <p:nvPr/>
        </p:nvSpPr>
        <p:spPr>
          <a:xfrm>
            <a:off x="0" y="-69691"/>
            <a:ext cx="12000007" cy="1325563"/>
          </a:xfrm>
          <a:prstGeom prst="rect">
            <a:avLst/>
          </a:prstGeom>
        </p:spPr>
        <p:txBody>
          <a:bodyPr vert="horz" lIns="91440" tIns="45720" rIns="91440" bIns="45720" rtlCol="0" anchor="t">
            <a:normAutofit fontScale="77500" lnSpcReduction="20000"/>
          </a:bodyPr>
          <a:lstStyle>
            <a:lvl1pPr algn="l" defTabSz="914400" rtl="0" eaLnBrk="1" latinLnBrk="0" hangingPunct="1">
              <a:lnSpc>
                <a:spcPts val="7400"/>
              </a:lnSpc>
              <a:spcBef>
                <a:spcPct val="0"/>
              </a:spcBef>
              <a:buNone/>
              <a:defRPr sz="6000" b="0" i="0" kern="1200">
                <a:solidFill>
                  <a:schemeClr val="bg1"/>
                </a:solidFill>
                <a:latin typeface="Cera Pro Medium" charset="0"/>
                <a:ea typeface="Cera Pro Medium" charset="0"/>
                <a:cs typeface="Cera Pro Medium" charset="0"/>
              </a:defRPr>
            </a:lvl1pPr>
          </a:lstStyle>
          <a:p>
            <a:pPr algn="ctr"/>
            <a:r>
              <a:rPr lang="en-GB" sz="2800" dirty="0">
                <a:latin typeface="Cera Pro" panose="00000800000000000000" pitchFamily="50" charset="0"/>
              </a:rPr>
              <a:t>Expert-led training to help you navigate conversations around pregnancy and baby loss</a:t>
            </a:r>
          </a:p>
        </p:txBody>
      </p:sp>
      <p:sp>
        <p:nvSpPr>
          <p:cNvPr id="4" name="TextBox 3">
            <a:extLst>
              <a:ext uri="{FF2B5EF4-FFF2-40B4-BE49-F238E27FC236}">
                <a16:creationId xmlns:a16="http://schemas.microsoft.com/office/drawing/2014/main" id="{036953F5-41B1-CD61-A2A9-11D58D9D9AF2}"/>
              </a:ext>
            </a:extLst>
          </p:cNvPr>
          <p:cNvSpPr txBox="1"/>
          <p:nvPr/>
        </p:nvSpPr>
        <p:spPr>
          <a:xfrm>
            <a:off x="94976" y="631180"/>
            <a:ext cx="11937162" cy="6040115"/>
          </a:xfrm>
          <a:prstGeom prst="rect">
            <a:avLst/>
          </a:prstGeom>
          <a:noFill/>
        </p:spPr>
        <p:txBody>
          <a:bodyPr wrap="square" lIns="91440" tIns="45720" rIns="91440" bIns="45720" rtlCol="0" anchor="t">
            <a:spAutoFit/>
          </a:bodyPr>
          <a:lstStyle/>
          <a:p>
            <a:pPr algn="just"/>
            <a:endParaRPr lang="en-GB" sz="2000" dirty="0">
              <a:solidFill>
                <a:schemeClr val="bg1"/>
              </a:solidFill>
              <a:latin typeface="Soleil Light"/>
            </a:endParaRPr>
          </a:p>
          <a:p>
            <a:pPr algn="just"/>
            <a:r>
              <a:rPr lang="en-GB" sz="2000" dirty="0">
                <a:solidFill>
                  <a:schemeClr val="bg1"/>
                </a:solidFill>
                <a:latin typeface="Soleil Light"/>
              </a:rPr>
              <a:t>Humber Teaching NHS Foundation Trust are a proud member of Tommy's Pregnancy and Parenting </a:t>
            </a:r>
          </a:p>
          <a:p>
            <a:pPr algn="just"/>
            <a:r>
              <a:rPr lang="en-GB" sz="2000" dirty="0">
                <a:solidFill>
                  <a:schemeClr val="bg1"/>
                </a:solidFill>
                <a:latin typeface="Soleil Light"/>
              </a:rPr>
              <a:t>at Work programme which provides us with all the guidance needed to support</a:t>
            </a:r>
          </a:p>
          <a:p>
            <a:pPr algn="just"/>
            <a:r>
              <a:rPr lang="en-GB" sz="2000" dirty="0">
                <a:solidFill>
                  <a:schemeClr val="bg1"/>
                </a:solidFill>
                <a:latin typeface="Soleil Light"/>
              </a:rPr>
              <a:t>our employees through any pregnancy journey, from planning and parenting</a:t>
            </a:r>
          </a:p>
          <a:p>
            <a:pPr algn="just"/>
            <a:r>
              <a:rPr lang="en-GB" sz="2000" dirty="0">
                <a:solidFill>
                  <a:schemeClr val="bg1"/>
                </a:solidFill>
                <a:latin typeface="Soleil Light"/>
              </a:rPr>
              <a:t>to complications and loss.  </a:t>
            </a:r>
          </a:p>
          <a:p>
            <a:pPr algn="just"/>
            <a:endParaRPr lang="en-GB" sz="2000" dirty="0">
              <a:solidFill>
                <a:schemeClr val="bg1"/>
              </a:solidFill>
              <a:latin typeface="Soleil Light"/>
            </a:endParaRPr>
          </a:p>
          <a:p>
            <a:pPr algn="just"/>
            <a:r>
              <a:rPr lang="en-GB" sz="2000" dirty="0">
                <a:solidFill>
                  <a:schemeClr val="bg1"/>
                </a:solidFill>
                <a:latin typeface="Soleil Light"/>
              </a:rPr>
              <a:t>As an employee you will have access to:</a:t>
            </a:r>
          </a:p>
          <a:p>
            <a:pPr algn="just"/>
            <a:endParaRPr lang="en-GB" sz="2000" dirty="0">
              <a:solidFill>
                <a:schemeClr val="bg1"/>
              </a:solidFill>
              <a:latin typeface="Soleil Light"/>
            </a:endParaRPr>
          </a:p>
          <a:p>
            <a:pPr>
              <a:lnSpc>
                <a:spcPts val="1500"/>
              </a:lnSpc>
              <a:spcBef>
                <a:spcPts val="600"/>
              </a:spcBef>
              <a:spcAft>
                <a:spcPts val="600"/>
              </a:spcAft>
            </a:pPr>
            <a:r>
              <a:rPr lang="en-GB" sz="2000" dirty="0">
                <a:solidFill>
                  <a:schemeClr val="bg1"/>
                </a:solidFill>
                <a:latin typeface="Soleil Light"/>
              </a:rPr>
              <a:t> 1) </a:t>
            </a:r>
            <a:r>
              <a:rPr lang="en-GB" sz="2000" b="1" dirty="0">
                <a:solidFill>
                  <a:schemeClr val="bg1"/>
                </a:solidFill>
                <a:latin typeface="Soleil Light"/>
              </a:rPr>
              <a:t>Two interactive e-learning courses covering:</a:t>
            </a:r>
          </a:p>
          <a:p>
            <a:pPr marL="342900" indent="-342900">
              <a:lnSpc>
                <a:spcPts val="1500"/>
              </a:lnSpc>
              <a:spcBef>
                <a:spcPts val="600"/>
              </a:spcBef>
              <a:spcAft>
                <a:spcPts val="600"/>
              </a:spcAft>
              <a:buFont typeface="Wingdings" panose="05000000000000000000" pitchFamily="2" charset="2"/>
              <a:buChar char="§"/>
            </a:pPr>
            <a:r>
              <a:rPr lang="en-GB" sz="2000" dirty="0">
                <a:solidFill>
                  <a:schemeClr val="bg1"/>
                </a:solidFill>
                <a:latin typeface="Soleil Light"/>
              </a:rPr>
              <a:t>Pregnancy and parenting at work</a:t>
            </a:r>
          </a:p>
          <a:p>
            <a:pPr marL="342900" indent="-342900">
              <a:lnSpc>
                <a:spcPts val="1500"/>
              </a:lnSpc>
              <a:spcBef>
                <a:spcPts val="600"/>
              </a:spcBef>
              <a:spcAft>
                <a:spcPts val="600"/>
              </a:spcAft>
              <a:buFont typeface="Wingdings" panose="05000000000000000000" pitchFamily="2" charset="2"/>
              <a:buChar char="§"/>
            </a:pPr>
            <a:r>
              <a:rPr lang="en-GB" sz="2000" dirty="0">
                <a:solidFill>
                  <a:schemeClr val="bg1"/>
                </a:solidFill>
                <a:latin typeface="Soleil Light"/>
              </a:rPr>
              <a:t>Supporting an employee through pregnancy and baby loss or premature birth</a:t>
            </a:r>
          </a:p>
          <a:p>
            <a:pPr>
              <a:lnSpc>
                <a:spcPts val="1500"/>
              </a:lnSpc>
              <a:spcBef>
                <a:spcPts val="600"/>
              </a:spcBef>
              <a:spcAft>
                <a:spcPts val="600"/>
              </a:spcAft>
            </a:pPr>
            <a:endParaRPr lang="en-GB" sz="2000" dirty="0">
              <a:solidFill>
                <a:schemeClr val="bg1"/>
              </a:solidFill>
              <a:latin typeface="Soleil Light"/>
            </a:endParaRPr>
          </a:p>
          <a:p>
            <a:pPr>
              <a:lnSpc>
                <a:spcPts val="1500"/>
              </a:lnSpc>
              <a:spcBef>
                <a:spcPts val="600"/>
              </a:spcBef>
              <a:spcAft>
                <a:spcPts val="600"/>
              </a:spcAft>
            </a:pPr>
            <a:r>
              <a:rPr lang="en-GB" sz="2000" dirty="0">
                <a:solidFill>
                  <a:schemeClr val="bg1"/>
                </a:solidFill>
                <a:latin typeface="Soleil Light"/>
              </a:rPr>
              <a:t>2) </a:t>
            </a:r>
            <a:r>
              <a:rPr lang="en-GB" sz="2000" b="1" dirty="0">
                <a:solidFill>
                  <a:schemeClr val="bg1"/>
                </a:solidFill>
                <a:latin typeface="Soleil Light"/>
              </a:rPr>
              <a:t>Toolkit of additional resources, including written guides covering:</a:t>
            </a:r>
          </a:p>
          <a:p>
            <a:pPr marL="342900" indent="-342900">
              <a:lnSpc>
                <a:spcPts val="1500"/>
              </a:lnSpc>
              <a:spcBef>
                <a:spcPts val="600"/>
              </a:spcBef>
              <a:spcAft>
                <a:spcPts val="600"/>
              </a:spcAft>
              <a:buFont typeface="Wingdings" panose="05000000000000000000" pitchFamily="2" charset="2"/>
              <a:buChar char="§"/>
            </a:pPr>
            <a:r>
              <a:rPr lang="en-GB" sz="2000" dirty="0">
                <a:solidFill>
                  <a:schemeClr val="bg1"/>
                </a:solidFill>
                <a:latin typeface="Soleil Light"/>
              </a:rPr>
              <a:t>Good communication, fertility treatment, surrogacy, adoption, partners and more</a:t>
            </a:r>
          </a:p>
          <a:p>
            <a:pPr marL="342900" indent="-342900">
              <a:lnSpc>
                <a:spcPts val="1500"/>
              </a:lnSpc>
              <a:spcBef>
                <a:spcPts val="600"/>
              </a:spcBef>
              <a:spcAft>
                <a:spcPts val="600"/>
              </a:spcAft>
              <a:buFontTx/>
              <a:buChar char="-"/>
            </a:pPr>
            <a:endParaRPr lang="en-GB" sz="2000" dirty="0">
              <a:solidFill>
                <a:schemeClr val="bg1"/>
              </a:solidFill>
              <a:latin typeface="Soleil Light"/>
            </a:endParaRPr>
          </a:p>
          <a:p>
            <a:pPr>
              <a:lnSpc>
                <a:spcPts val="1500"/>
              </a:lnSpc>
              <a:spcBef>
                <a:spcPts val="600"/>
              </a:spcBef>
              <a:spcAft>
                <a:spcPts val="600"/>
              </a:spcAft>
            </a:pPr>
            <a:r>
              <a:rPr lang="en-GB" sz="2000" dirty="0">
                <a:solidFill>
                  <a:schemeClr val="bg1"/>
                </a:solidFill>
                <a:latin typeface="Soleil Light"/>
              </a:rPr>
              <a:t>3) </a:t>
            </a:r>
            <a:r>
              <a:rPr lang="en-GB" sz="2000" b="1" dirty="0">
                <a:solidFill>
                  <a:schemeClr val="bg1"/>
                </a:solidFill>
                <a:latin typeface="Soleil Light"/>
              </a:rPr>
              <a:t>Direct access to Tommy’s midwives for all employees: </a:t>
            </a:r>
          </a:p>
          <a:p>
            <a:pPr marL="342900" indent="-342900">
              <a:lnSpc>
                <a:spcPts val="1500"/>
              </a:lnSpc>
              <a:spcBef>
                <a:spcPts val="600"/>
              </a:spcBef>
              <a:spcAft>
                <a:spcPts val="600"/>
              </a:spcAft>
              <a:buFont typeface="Wingdings" panose="05000000000000000000" pitchFamily="2" charset="2"/>
              <a:buChar char="§"/>
            </a:pPr>
            <a:r>
              <a:rPr lang="en-GB" sz="2000" dirty="0">
                <a:solidFill>
                  <a:schemeClr val="bg1"/>
                </a:solidFill>
                <a:latin typeface="Soleil Light"/>
              </a:rPr>
              <a:t>Email </a:t>
            </a:r>
            <a:r>
              <a:rPr lang="en-GB" sz="2000" dirty="0">
                <a:solidFill>
                  <a:schemeClr val="bg1"/>
                </a:solidFill>
                <a:latin typeface="Soleil Light"/>
                <a:hlinkClick r:id="rId2">
                  <a:extLst>
                    <a:ext uri="{A12FA001-AC4F-418D-AE19-62706E023703}">
                      <ahyp:hlinkClr xmlns:ahyp="http://schemas.microsoft.com/office/drawing/2018/hyperlinkcolor" val="tx"/>
                    </a:ext>
                  </a:extLst>
                </a:hlinkClick>
              </a:rPr>
              <a:t>midwife@tommys.org</a:t>
            </a:r>
            <a:r>
              <a:rPr lang="en-GB" sz="2000" dirty="0">
                <a:solidFill>
                  <a:schemeClr val="bg1"/>
                </a:solidFill>
                <a:latin typeface="Soleil Light"/>
              </a:rPr>
              <a:t> or call 0800 014 7800</a:t>
            </a:r>
          </a:p>
          <a:p>
            <a:endParaRPr lang="en-GB" sz="2400" dirty="0">
              <a:solidFill>
                <a:schemeClr val="bg1"/>
              </a:solidFill>
              <a:latin typeface="Soleil Light"/>
            </a:endParaRPr>
          </a:p>
        </p:txBody>
      </p:sp>
      <p:grpSp>
        <p:nvGrpSpPr>
          <p:cNvPr id="5" name="Group 4">
            <a:extLst>
              <a:ext uri="{FF2B5EF4-FFF2-40B4-BE49-F238E27FC236}">
                <a16:creationId xmlns:a16="http://schemas.microsoft.com/office/drawing/2014/main" id="{0F78E002-F237-D06C-23B2-A3C2D8BF98B1}"/>
              </a:ext>
            </a:extLst>
          </p:cNvPr>
          <p:cNvGrpSpPr/>
          <p:nvPr/>
        </p:nvGrpSpPr>
        <p:grpSpPr>
          <a:xfrm>
            <a:off x="9177433" y="2458321"/>
            <a:ext cx="2854705" cy="3014274"/>
            <a:chOff x="9177433" y="2334369"/>
            <a:chExt cx="2854705" cy="3014274"/>
          </a:xfrm>
        </p:grpSpPr>
        <p:pic>
          <p:nvPicPr>
            <p:cNvPr id="6" name="Picture 4">
              <a:extLst>
                <a:ext uri="{FF2B5EF4-FFF2-40B4-BE49-F238E27FC236}">
                  <a16:creationId xmlns:a16="http://schemas.microsoft.com/office/drawing/2014/main" id="{3A00E8EF-9A88-E3FF-CB4F-A9B9570B9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7433" y="2334369"/>
              <a:ext cx="1724963" cy="240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C039169-B854-2F9B-7B33-CA5873670F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0053" y="4138095"/>
              <a:ext cx="2152085" cy="1210548"/>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descr="A white letter on a black background&#10;&#10;Description automatically generated">
            <a:extLst>
              <a:ext uri="{FF2B5EF4-FFF2-40B4-BE49-F238E27FC236}">
                <a16:creationId xmlns:a16="http://schemas.microsoft.com/office/drawing/2014/main" id="{DA23ABB8-941A-D616-A158-006F50D277F5}"/>
              </a:ext>
            </a:extLst>
          </p:cNvPr>
          <p:cNvPicPr>
            <a:picLocks noChangeAspect="1"/>
          </p:cNvPicPr>
          <p:nvPr/>
        </p:nvPicPr>
        <p:blipFill>
          <a:blip r:embed="rId5"/>
          <a:stretch>
            <a:fillRect/>
          </a:stretch>
        </p:blipFill>
        <p:spPr>
          <a:xfrm>
            <a:off x="181422" y="6383439"/>
            <a:ext cx="1572126" cy="325945"/>
          </a:xfrm>
          <a:prstGeom prst="rect">
            <a:avLst/>
          </a:prstGeom>
        </p:spPr>
      </p:pic>
    </p:spTree>
    <p:extLst>
      <p:ext uri="{BB962C8B-B14F-4D97-AF65-F5344CB8AC3E}">
        <p14:creationId xmlns:p14="http://schemas.microsoft.com/office/powerpoint/2010/main" val="384240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letter on a black background&#10;&#10;Description automatically generated">
            <a:extLst>
              <a:ext uri="{FF2B5EF4-FFF2-40B4-BE49-F238E27FC236}">
                <a16:creationId xmlns:a16="http://schemas.microsoft.com/office/drawing/2014/main" id="{DA23ABB8-941A-D616-A158-006F50D277F5}"/>
              </a:ext>
            </a:extLst>
          </p:cNvPr>
          <p:cNvPicPr>
            <a:picLocks noChangeAspect="1"/>
          </p:cNvPicPr>
          <p:nvPr/>
        </p:nvPicPr>
        <p:blipFill>
          <a:blip r:embed="rId2"/>
          <a:stretch>
            <a:fillRect/>
          </a:stretch>
        </p:blipFill>
        <p:spPr>
          <a:xfrm>
            <a:off x="181422" y="6383439"/>
            <a:ext cx="1572126" cy="325945"/>
          </a:xfrm>
          <a:prstGeom prst="rect">
            <a:avLst/>
          </a:prstGeom>
        </p:spPr>
      </p:pic>
      <p:sp>
        <p:nvSpPr>
          <p:cNvPr id="8" name="TextBox 7">
            <a:extLst>
              <a:ext uri="{FF2B5EF4-FFF2-40B4-BE49-F238E27FC236}">
                <a16:creationId xmlns:a16="http://schemas.microsoft.com/office/drawing/2014/main" id="{0E42C61E-D35E-C698-D685-F9170FA8B997}"/>
              </a:ext>
            </a:extLst>
          </p:cNvPr>
          <p:cNvSpPr txBox="1"/>
          <p:nvPr/>
        </p:nvSpPr>
        <p:spPr>
          <a:xfrm>
            <a:off x="181422" y="280100"/>
            <a:ext cx="9930064" cy="430887"/>
          </a:xfrm>
          <a:prstGeom prst="rect">
            <a:avLst/>
          </a:prstGeom>
          <a:noFill/>
        </p:spPr>
        <p:txBody>
          <a:bodyPr wrap="square">
            <a:spAutoFit/>
          </a:bodyPr>
          <a:lstStyle/>
          <a:p>
            <a:r>
              <a:rPr lang="en-GB" sz="2200" dirty="0">
                <a:solidFill>
                  <a:schemeClr val="bg1"/>
                </a:solidFill>
                <a:latin typeface="Cera Pro" panose="00000800000000000000" pitchFamily="50" charset="0"/>
              </a:rPr>
              <a:t>Why should you take the Pregnancy and Parenting at Work training?</a:t>
            </a:r>
          </a:p>
        </p:txBody>
      </p:sp>
      <p:sp>
        <p:nvSpPr>
          <p:cNvPr id="10" name="TextBox 9">
            <a:extLst>
              <a:ext uri="{FF2B5EF4-FFF2-40B4-BE49-F238E27FC236}">
                <a16:creationId xmlns:a16="http://schemas.microsoft.com/office/drawing/2014/main" id="{714410B4-E928-495B-762E-0C0168B75E95}"/>
              </a:ext>
            </a:extLst>
          </p:cNvPr>
          <p:cNvSpPr txBox="1"/>
          <p:nvPr/>
        </p:nvSpPr>
        <p:spPr>
          <a:xfrm>
            <a:off x="39417" y="1267871"/>
            <a:ext cx="10072069" cy="4302203"/>
          </a:xfrm>
          <a:prstGeom prst="rect">
            <a:avLst/>
          </a:prstGeom>
          <a:noFill/>
        </p:spPr>
        <p:txBody>
          <a:bodyPr wrap="square" lIns="91440" tIns="45720" rIns="91440" bIns="45720" rtlCol="0" anchor="t">
            <a:spAutoFit/>
          </a:bodyPr>
          <a:lstStyle/>
          <a:p>
            <a:pPr marL="285750" indent="-285750" algn="just">
              <a:lnSpc>
                <a:spcPts val="2000"/>
              </a:lnSpc>
              <a:spcBef>
                <a:spcPts val="300"/>
              </a:spcBef>
              <a:spcAft>
                <a:spcPts val="300"/>
              </a:spcAft>
              <a:buFont typeface="Arial" panose="020B0604020202020204" pitchFamily="34" charset="0"/>
              <a:buChar char="•"/>
            </a:pPr>
            <a:r>
              <a:rPr lang="en-GB" sz="2000" dirty="0">
                <a:solidFill>
                  <a:schemeClr val="bg1"/>
                </a:solidFill>
                <a:latin typeface="Soleil Light"/>
              </a:rPr>
              <a:t>Right now, </a:t>
            </a:r>
            <a:r>
              <a:rPr lang="en-GB" sz="2400" b="1" dirty="0">
                <a:solidFill>
                  <a:schemeClr val="bg1"/>
                </a:solidFill>
                <a:latin typeface="Soleil Light"/>
              </a:rPr>
              <a:t>1 in 4 </a:t>
            </a:r>
            <a:r>
              <a:rPr lang="en-GB" sz="2000" dirty="0">
                <a:solidFill>
                  <a:schemeClr val="bg1"/>
                </a:solidFill>
                <a:latin typeface="Soleil Light"/>
              </a:rPr>
              <a:t>of your colleagues will lose a baby during pregnancy or birth</a:t>
            </a:r>
          </a:p>
          <a:p>
            <a:pPr algn="just">
              <a:lnSpc>
                <a:spcPts val="2000"/>
              </a:lnSpc>
              <a:spcBef>
                <a:spcPts val="300"/>
              </a:spcBef>
              <a:spcAft>
                <a:spcPts val="300"/>
              </a:spcAft>
            </a:pPr>
            <a:endParaRPr lang="en-GB" sz="2000" dirty="0">
              <a:solidFill>
                <a:schemeClr val="bg1"/>
              </a:solidFill>
              <a:latin typeface="Soleil Light"/>
            </a:endParaRPr>
          </a:p>
          <a:p>
            <a:pPr marL="285750" indent="-285750" algn="just">
              <a:lnSpc>
                <a:spcPts val="2000"/>
              </a:lnSpc>
              <a:spcBef>
                <a:spcPts val="300"/>
              </a:spcBef>
              <a:spcAft>
                <a:spcPts val="300"/>
              </a:spcAft>
              <a:buFont typeface="Arial" panose="020B0604020202020204" pitchFamily="34" charset="0"/>
              <a:buChar char="•"/>
            </a:pPr>
            <a:r>
              <a:rPr lang="en-GB" sz="2000" dirty="0">
                <a:solidFill>
                  <a:schemeClr val="bg1"/>
                </a:solidFill>
                <a:latin typeface="Soleil Light"/>
              </a:rPr>
              <a:t>We know it’s hard to know what to say or do to support a colleague, but saying nothing is what hurts the most</a:t>
            </a:r>
          </a:p>
          <a:p>
            <a:pPr marL="285750" indent="-285750" algn="just">
              <a:lnSpc>
                <a:spcPts val="2000"/>
              </a:lnSpc>
              <a:spcBef>
                <a:spcPts val="300"/>
              </a:spcBef>
              <a:spcAft>
                <a:spcPts val="300"/>
              </a:spcAft>
              <a:buFont typeface="Arial" panose="020B0604020202020204" pitchFamily="34" charset="0"/>
              <a:buChar char="•"/>
            </a:pPr>
            <a:endParaRPr lang="en-GB" sz="2000" dirty="0">
              <a:solidFill>
                <a:schemeClr val="bg1"/>
              </a:solidFill>
              <a:latin typeface="Soleil Light"/>
            </a:endParaRPr>
          </a:p>
          <a:p>
            <a:pPr marL="285750" indent="-285750" algn="just">
              <a:lnSpc>
                <a:spcPts val="2000"/>
              </a:lnSpc>
              <a:spcBef>
                <a:spcPts val="300"/>
              </a:spcBef>
              <a:spcAft>
                <a:spcPts val="300"/>
              </a:spcAft>
              <a:buFont typeface="Arial" panose="020B0604020202020204" pitchFamily="34" charset="0"/>
              <a:buChar char="•"/>
            </a:pPr>
            <a:r>
              <a:rPr lang="en-GB" sz="2000" dirty="0">
                <a:solidFill>
                  <a:schemeClr val="bg1"/>
                </a:solidFill>
                <a:latin typeface="Soleil Light"/>
              </a:rPr>
              <a:t>Have you ever been worried about saying the wrong thing or not knowing what to say to a colleague who has experienced baby loss?</a:t>
            </a:r>
          </a:p>
          <a:p>
            <a:pPr algn="just">
              <a:lnSpc>
                <a:spcPts val="2000"/>
              </a:lnSpc>
              <a:spcBef>
                <a:spcPts val="300"/>
              </a:spcBef>
              <a:spcAft>
                <a:spcPts val="300"/>
              </a:spcAft>
            </a:pPr>
            <a:endParaRPr lang="en-GB" sz="2000" dirty="0">
              <a:solidFill>
                <a:schemeClr val="bg1"/>
              </a:solidFill>
              <a:latin typeface="Soleil Light"/>
            </a:endParaRPr>
          </a:p>
          <a:p>
            <a:pPr marL="285750" indent="-285750" algn="just">
              <a:lnSpc>
                <a:spcPts val="2000"/>
              </a:lnSpc>
              <a:spcBef>
                <a:spcPts val="300"/>
              </a:spcBef>
              <a:spcAft>
                <a:spcPts val="300"/>
              </a:spcAft>
              <a:buFont typeface="Arial" panose="020B0604020202020204" pitchFamily="34" charset="0"/>
              <a:buChar char="•"/>
            </a:pPr>
            <a:r>
              <a:rPr lang="en-GB" sz="2000" dirty="0">
                <a:solidFill>
                  <a:schemeClr val="bg1"/>
                </a:solidFill>
                <a:latin typeface="Soleil Light"/>
              </a:rPr>
              <a:t>By completing Pregnancy and Parenting at Work, you’ll have better understanding and awareness of the impact of baby loss within the workplace, helping us to create a space for open conversation around pregnancy loss within our organisation. </a:t>
            </a:r>
          </a:p>
          <a:p>
            <a:pPr algn="just">
              <a:lnSpc>
                <a:spcPts val="2000"/>
              </a:lnSpc>
              <a:spcBef>
                <a:spcPts val="300"/>
              </a:spcBef>
              <a:spcAft>
                <a:spcPts val="300"/>
              </a:spcAft>
            </a:pPr>
            <a:endParaRPr lang="en-GB" sz="2000" dirty="0">
              <a:solidFill>
                <a:schemeClr val="bg1"/>
              </a:solidFill>
              <a:latin typeface="Soleil Light"/>
            </a:endParaRPr>
          </a:p>
          <a:p>
            <a:pPr marL="285750" indent="-285750" algn="just">
              <a:lnSpc>
                <a:spcPts val="2000"/>
              </a:lnSpc>
              <a:spcBef>
                <a:spcPts val="300"/>
              </a:spcBef>
              <a:spcAft>
                <a:spcPts val="300"/>
              </a:spcAft>
              <a:buFont typeface="Arial" panose="020B0604020202020204" pitchFamily="34" charset="0"/>
              <a:buChar char="•"/>
            </a:pPr>
            <a:r>
              <a:rPr lang="en-GB" sz="2000" dirty="0">
                <a:solidFill>
                  <a:schemeClr val="bg1"/>
                </a:solidFill>
                <a:latin typeface="Soleil Light"/>
              </a:rPr>
              <a:t>Start your training </a:t>
            </a:r>
            <a:r>
              <a:rPr lang="en-GB" sz="2400" b="1" dirty="0">
                <a:solidFill>
                  <a:schemeClr val="bg1"/>
                </a:solidFill>
                <a:latin typeface="Soleil Light"/>
              </a:rPr>
              <a:t>today</a:t>
            </a:r>
            <a:r>
              <a:rPr lang="en-GB" sz="2000" dirty="0">
                <a:solidFill>
                  <a:schemeClr val="bg1"/>
                </a:solidFill>
                <a:latin typeface="Soleil Light"/>
              </a:rPr>
              <a:t> to help us ensure that your colleagues receive the best possible support, no matter their journey to parenthood.</a:t>
            </a:r>
          </a:p>
        </p:txBody>
      </p:sp>
      <p:pic>
        <p:nvPicPr>
          <p:cNvPr id="11" name="Picture 6">
            <a:extLst>
              <a:ext uri="{FF2B5EF4-FFF2-40B4-BE49-F238E27FC236}">
                <a16:creationId xmlns:a16="http://schemas.microsoft.com/office/drawing/2014/main" id="{F7757040-5854-466C-D9D2-B3EAC1E26D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8814" y="5659747"/>
            <a:ext cx="1753386" cy="113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928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letter on a black background&#10;&#10;Description automatically generated">
            <a:extLst>
              <a:ext uri="{FF2B5EF4-FFF2-40B4-BE49-F238E27FC236}">
                <a16:creationId xmlns:a16="http://schemas.microsoft.com/office/drawing/2014/main" id="{DA23ABB8-941A-D616-A158-006F50D277F5}"/>
              </a:ext>
            </a:extLst>
          </p:cNvPr>
          <p:cNvPicPr>
            <a:picLocks noChangeAspect="1"/>
          </p:cNvPicPr>
          <p:nvPr/>
        </p:nvPicPr>
        <p:blipFill>
          <a:blip r:embed="rId2"/>
          <a:stretch>
            <a:fillRect/>
          </a:stretch>
        </p:blipFill>
        <p:spPr>
          <a:xfrm>
            <a:off x="181422" y="6383439"/>
            <a:ext cx="1572126" cy="325945"/>
          </a:xfrm>
          <a:prstGeom prst="rect">
            <a:avLst/>
          </a:prstGeom>
        </p:spPr>
      </p:pic>
      <p:sp>
        <p:nvSpPr>
          <p:cNvPr id="3" name="TextBox 2">
            <a:extLst>
              <a:ext uri="{FF2B5EF4-FFF2-40B4-BE49-F238E27FC236}">
                <a16:creationId xmlns:a16="http://schemas.microsoft.com/office/drawing/2014/main" id="{A875925A-ACF1-C9FB-CC6E-93511DEC9226}"/>
              </a:ext>
            </a:extLst>
          </p:cNvPr>
          <p:cNvSpPr txBox="1"/>
          <p:nvPr/>
        </p:nvSpPr>
        <p:spPr>
          <a:xfrm>
            <a:off x="181422" y="412721"/>
            <a:ext cx="6192252" cy="430887"/>
          </a:xfrm>
          <a:prstGeom prst="rect">
            <a:avLst/>
          </a:prstGeom>
          <a:noFill/>
        </p:spPr>
        <p:txBody>
          <a:bodyPr wrap="square">
            <a:spAutoFit/>
          </a:bodyPr>
          <a:lstStyle/>
          <a:p>
            <a:r>
              <a:rPr lang="en-GB" sz="2200" dirty="0">
                <a:solidFill>
                  <a:schemeClr val="bg1"/>
                </a:solidFill>
                <a:latin typeface="Cera Pro" panose="00000800000000000000" pitchFamily="50" charset="0"/>
              </a:rPr>
              <a:t>Our partnership with Tommy’s</a:t>
            </a:r>
            <a:endParaRPr lang="en-GB" sz="2200" dirty="0">
              <a:solidFill>
                <a:schemeClr val="bg1"/>
              </a:solidFill>
            </a:endParaRPr>
          </a:p>
        </p:txBody>
      </p:sp>
      <p:sp>
        <p:nvSpPr>
          <p:cNvPr id="4" name="TextBox 3">
            <a:extLst>
              <a:ext uri="{FF2B5EF4-FFF2-40B4-BE49-F238E27FC236}">
                <a16:creationId xmlns:a16="http://schemas.microsoft.com/office/drawing/2014/main" id="{EEA1BF87-7B3A-9104-06AB-5B933E72487C}"/>
              </a:ext>
            </a:extLst>
          </p:cNvPr>
          <p:cNvSpPr txBox="1"/>
          <p:nvPr/>
        </p:nvSpPr>
        <p:spPr>
          <a:xfrm>
            <a:off x="0" y="1088615"/>
            <a:ext cx="10218821" cy="4680769"/>
          </a:xfrm>
          <a:prstGeom prst="rect">
            <a:avLst/>
          </a:prstGeom>
          <a:noFill/>
        </p:spPr>
        <p:txBody>
          <a:bodyPr wrap="square" lIns="91440" tIns="45720" rIns="91440" bIns="45720" rtlCol="0" anchor="t">
            <a:spAutoFit/>
          </a:bodyPr>
          <a:lstStyle/>
          <a:p>
            <a:pPr marL="342900" indent="-342900" algn="just">
              <a:lnSpc>
                <a:spcPts val="2000"/>
              </a:lnSpc>
              <a:spcBef>
                <a:spcPts val="300"/>
              </a:spcBef>
              <a:spcAft>
                <a:spcPts val="300"/>
              </a:spcAft>
              <a:buFont typeface="Arial" panose="020B0604020202020204" pitchFamily="34" charset="0"/>
              <a:buChar char="•"/>
            </a:pPr>
            <a:r>
              <a:rPr lang="en-GB" sz="2000" dirty="0">
                <a:solidFill>
                  <a:schemeClr val="bg1"/>
                </a:solidFill>
                <a:latin typeface="Soleil Light"/>
              </a:rPr>
              <a:t>The UK’s leading pregnancy research charity, Tommy’s refuse to accept that </a:t>
            </a:r>
            <a:r>
              <a:rPr lang="en-GB" sz="2400" b="1" dirty="0">
                <a:solidFill>
                  <a:schemeClr val="bg1"/>
                </a:solidFill>
                <a:latin typeface="Soleil Light"/>
              </a:rPr>
              <a:t>1 in 4</a:t>
            </a:r>
            <a:r>
              <a:rPr lang="en-GB" sz="2800" b="1" dirty="0">
                <a:solidFill>
                  <a:schemeClr val="bg1"/>
                </a:solidFill>
                <a:latin typeface="Soleil Light"/>
              </a:rPr>
              <a:t> </a:t>
            </a:r>
            <a:r>
              <a:rPr lang="en-GB" sz="2000" dirty="0">
                <a:solidFill>
                  <a:schemeClr val="bg1"/>
                </a:solidFill>
                <a:latin typeface="Soleil Light"/>
              </a:rPr>
              <a:t>pregnancies end in loss or premature birth and are dedicated to finding causes and treatments to save babies’ lives as well as providing trusted expert information and support.</a:t>
            </a:r>
          </a:p>
          <a:p>
            <a:pPr marL="342900" indent="-342900" algn="just">
              <a:lnSpc>
                <a:spcPts val="2000"/>
              </a:lnSpc>
              <a:spcBef>
                <a:spcPts val="300"/>
              </a:spcBef>
              <a:spcAft>
                <a:spcPts val="300"/>
              </a:spcAft>
              <a:buFont typeface="Arial" panose="020B0604020202020204" pitchFamily="34" charset="0"/>
              <a:buChar char="•"/>
            </a:pPr>
            <a:endParaRPr lang="en-GB" sz="2000" dirty="0">
              <a:solidFill>
                <a:schemeClr val="bg1"/>
              </a:solidFill>
              <a:latin typeface="Soleil Light"/>
            </a:endParaRPr>
          </a:p>
          <a:p>
            <a:pPr marL="342900" indent="-342900" algn="just">
              <a:buFont typeface="Arial" panose="020B0604020202020204" pitchFamily="34" charset="0"/>
              <a:buChar char="•"/>
            </a:pPr>
            <a:r>
              <a:rPr lang="en-GB" sz="2000" dirty="0">
                <a:solidFill>
                  <a:schemeClr val="bg1"/>
                </a:solidFill>
                <a:latin typeface="Soleil Light"/>
              </a:rPr>
              <a:t>We’ve partnered with Tommy’s to help support our employees through any pregnancy journey, from planning and parenting to complications and loss. </a:t>
            </a:r>
          </a:p>
          <a:p>
            <a:pPr algn="just"/>
            <a:endParaRPr lang="en-GB" sz="2000" dirty="0">
              <a:solidFill>
                <a:schemeClr val="bg1"/>
              </a:solidFill>
              <a:latin typeface="Soleil Light"/>
            </a:endParaRPr>
          </a:p>
          <a:p>
            <a:pPr marL="342900" indent="-342900">
              <a:buFont typeface="Arial" panose="020B0604020202020204" pitchFamily="34" charset="0"/>
              <a:buChar char="•"/>
            </a:pPr>
            <a:r>
              <a:rPr lang="en-GB" sz="2000" dirty="0">
                <a:solidFill>
                  <a:schemeClr val="bg1"/>
                </a:solidFill>
                <a:latin typeface="Soleil Light"/>
              </a:rPr>
              <a:t>As a member of Tommy’s Pregnancy and Parenting at Work programme, we are committed to providing comprehensive support for our employees as well as promoting more open and meaningful conversations around pregnancy and parenting in the workplace.</a:t>
            </a:r>
          </a:p>
          <a:p>
            <a:pPr marL="342900" indent="-342900">
              <a:buFont typeface="Arial" panose="020B0604020202020204" pitchFamily="34" charset="0"/>
              <a:buChar char="•"/>
            </a:pPr>
            <a:endParaRPr lang="en-GB" sz="2000" dirty="0">
              <a:solidFill>
                <a:schemeClr val="bg1"/>
              </a:solidFill>
              <a:latin typeface="Soleil Light"/>
            </a:endParaRPr>
          </a:p>
          <a:p>
            <a:pPr marL="342900" indent="-342900">
              <a:buFont typeface="Arial" panose="020B0604020202020204" pitchFamily="34" charset="0"/>
              <a:buChar char="•"/>
            </a:pPr>
            <a:r>
              <a:rPr lang="en-GB" sz="2000" dirty="0">
                <a:solidFill>
                  <a:schemeClr val="bg1"/>
                </a:solidFill>
                <a:latin typeface="Soleil Light"/>
              </a:rPr>
              <a:t>We want to ensure that the best possible support is put into place which gives our employees the reassurance they will be cared for, no matter where they are on their pregnancy journey or what their experience entails.</a:t>
            </a:r>
          </a:p>
          <a:p>
            <a:pPr marL="342900" indent="-342900">
              <a:buFont typeface="Arial" panose="020B0604020202020204" pitchFamily="34" charset="0"/>
              <a:buChar char="•"/>
            </a:pPr>
            <a:endParaRPr lang="en-GB" sz="2400" dirty="0">
              <a:solidFill>
                <a:schemeClr val="bg1"/>
              </a:solidFill>
              <a:latin typeface="Soleil Light"/>
            </a:endParaRPr>
          </a:p>
        </p:txBody>
      </p:sp>
      <p:pic>
        <p:nvPicPr>
          <p:cNvPr id="5" name="Picture 4" descr="A person sitting at a desk&#10;&#10;Description automatically generated">
            <a:extLst>
              <a:ext uri="{FF2B5EF4-FFF2-40B4-BE49-F238E27FC236}">
                <a16:creationId xmlns:a16="http://schemas.microsoft.com/office/drawing/2014/main" id="{5B71E31C-B063-104F-A13F-05F308100A1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472" b="80068" l="11369" r="44848">
                        <a14:foregroundMark x1="13957" y1="44170" x2="13075" y2="48016"/>
                        <a14:foregroundMark x1="11720" y1="49758" x2="11393" y2="50387"/>
                        <a14:foregroundMark x1="14357" y1="57112" x2="18578" y2="58031"/>
                        <a14:foregroundMark x1="18578" y1="58031" x2="14078" y2="60160"/>
                        <a14:foregroundMark x1="14078" y1="60160" x2="18711" y2="65506"/>
                        <a14:foregroundMark x1="18711" y1="65506" x2="17840" y2="73319"/>
                        <a14:foregroundMark x1="17840" y1="73319" x2="19533" y2="74964"/>
                        <a14:foregroundMark x1="34373" y1="75617" x2="34216" y2="80068"/>
                        <a14:foregroundMark x1="35172" y1="76101" x2="38449" y2="79608"/>
                        <a14:foregroundMark x1="42356" y1="51524" x2="42199" y2="77528"/>
                        <a14:foregroundMark x1="36526" y1="22472" x2="34216" y2="26778"/>
                        <a14:foregroundMark x1="27117" y1="44340" x2="27032" y2="45452"/>
                        <a14:foregroundMark x1="27117" y1="45138" x2="27431" y2="45452"/>
                      </a14:backgroundRemoval>
                    </a14:imgEffect>
                  </a14:imgLayer>
                </a14:imgProps>
              </a:ext>
            </a:extLst>
          </a:blip>
          <a:srcRect l="9165" t="17048" r="51181" b="16091"/>
          <a:stretch/>
        </p:blipFill>
        <p:spPr>
          <a:xfrm>
            <a:off x="8207127" y="5537642"/>
            <a:ext cx="1566153" cy="1320358"/>
          </a:xfrm>
          <a:prstGeom prst="rect">
            <a:avLst/>
          </a:prstGeom>
        </p:spPr>
      </p:pic>
    </p:spTree>
    <p:extLst>
      <p:ext uri="{BB962C8B-B14F-4D97-AF65-F5344CB8AC3E}">
        <p14:creationId xmlns:p14="http://schemas.microsoft.com/office/powerpoint/2010/main" val="5322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letter on a black background&#10;&#10;Description automatically generated">
            <a:extLst>
              <a:ext uri="{FF2B5EF4-FFF2-40B4-BE49-F238E27FC236}">
                <a16:creationId xmlns:a16="http://schemas.microsoft.com/office/drawing/2014/main" id="{DA23ABB8-941A-D616-A158-006F50D277F5}"/>
              </a:ext>
            </a:extLst>
          </p:cNvPr>
          <p:cNvPicPr>
            <a:picLocks noChangeAspect="1"/>
          </p:cNvPicPr>
          <p:nvPr/>
        </p:nvPicPr>
        <p:blipFill>
          <a:blip r:embed="rId2"/>
          <a:stretch>
            <a:fillRect/>
          </a:stretch>
        </p:blipFill>
        <p:spPr>
          <a:xfrm>
            <a:off x="181422" y="6383439"/>
            <a:ext cx="1572126" cy="325945"/>
          </a:xfrm>
          <a:prstGeom prst="rect">
            <a:avLst/>
          </a:prstGeom>
        </p:spPr>
      </p:pic>
      <p:sp>
        <p:nvSpPr>
          <p:cNvPr id="2" name="Title 5">
            <a:extLst>
              <a:ext uri="{FF2B5EF4-FFF2-40B4-BE49-F238E27FC236}">
                <a16:creationId xmlns:a16="http://schemas.microsoft.com/office/drawing/2014/main" id="{48C1A325-CFFF-BABD-C858-EBD622F5CA3D}"/>
              </a:ext>
            </a:extLst>
          </p:cNvPr>
          <p:cNvSpPr txBox="1">
            <a:spLocks/>
          </p:cNvSpPr>
          <p:nvPr/>
        </p:nvSpPr>
        <p:spPr>
          <a:xfrm>
            <a:off x="383575" y="-47297"/>
            <a:ext cx="10936068" cy="1325563"/>
          </a:xfrm>
          <a:prstGeom prst="rect">
            <a:avLst/>
          </a:prstGeom>
        </p:spPr>
        <p:txBody>
          <a:bodyPr vert="horz" lIns="91440" tIns="45720" rIns="91440" bIns="45720" rtlCol="0" anchor="t">
            <a:normAutofit/>
          </a:bodyPr>
          <a:lstStyle>
            <a:lvl1pPr algn="l" defTabSz="914400" rtl="0" eaLnBrk="1" latinLnBrk="0" hangingPunct="1">
              <a:lnSpc>
                <a:spcPts val="7400"/>
              </a:lnSpc>
              <a:spcBef>
                <a:spcPct val="0"/>
              </a:spcBef>
              <a:buNone/>
              <a:defRPr sz="6000" b="0" i="0" kern="1200">
                <a:solidFill>
                  <a:schemeClr val="bg1"/>
                </a:solidFill>
                <a:latin typeface="Cera Pro Medium" charset="0"/>
                <a:ea typeface="Cera Pro Medium" charset="0"/>
                <a:cs typeface="Cera Pro Medium" charset="0"/>
              </a:defRPr>
            </a:lvl1pPr>
          </a:lstStyle>
          <a:p>
            <a:r>
              <a:rPr lang="en-GB" sz="2200" dirty="0">
                <a:latin typeface="Cera Pro" panose="00000800000000000000" pitchFamily="50" charset="0"/>
              </a:rPr>
              <a:t>Accessing your Tommy’s Portal</a:t>
            </a:r>
          </a:p>
        </p:txBody>
      </p:sp>
      <p:sp>
        <p:nvSpPr>
          <p:cNvPr id="6" name="TextBox 5">
            <a:extLst>
              <a:ext uri="{FF2B5EF4-FFF2-40B4-BE49-F238E27FC236}">
                <a16:creationId xmlns:a16="http://schemas.microsoft.com/office/drawing/2014/main" id="{6EF381E3-C1B2-2ACA-951A-0B44CFAA8001}"/>
              </a:ext>
            </a:extLst>
          </p:cNvPr>
          <p:cNvSpPr txBox="1"/>
          <p:nvPr/>
        </p:nvSpPr>
        <p:spPr>
          <a:xfrm>
            <a:off x="194389" y="1193368"/>
            <a:ext cx="5901611"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arenR"/>
            </a:pPr>
            <a:r>
              <a:rPr lang="en-GB" sz="2000" dirty="0">
                <a:solidFill>
                  <a:schemeClr val="bg1"/>
                </a:solidFill>
                <a:latin typeface="Soleil Light"/>
                <a:cs typeface="Calibri" panose="020F0502020204030204"/>
              </a:rPr>
              <a:t>Scan the </a:t>
            </a:r>
            <a:r>
              <a:rPr lang="en-GB" sz="2000" b="1" dirty="0">
                <a:solidFill>
                  <a:schemeClr val="bg1"/>
                </a:solidFill>
                <a:latin typeface="Soleil Light"/>
                <a:cs typeface="Calibri" panose="020F0502020204030204"/>
              </a:rPr>
              <a:t>QR code</a:t>
            </a:r>
            <a:r>
              <a:rPr lang="en-GB" sz="2000" dirty="0">
                <a:solidFill>
                  <a:schemeClr val="bg1"/>
                </a:solidFill>
                <a:latin typeface="Soleil Light"/>
                <a:cs typeface="Calibri" panose="020F0502020204030204"/>
              </a:rPr>
              <a:t>:</a:t>
            </a:r>
          </a:p>
          <a:p>
            <a:pPr marL="342900" indent="-342900">
              <a:buAutoNum type="arabicParenR"/>
            </a:pPr>
            <a:endParaRPr lang="en-GB" dirty="0">
              <a:cs typeface="Calibri" panose="020F0502020204030204"/>
            </a:endParaRPr>
          </a:p>
          <a:p>
            <a:pPr marL="342900" indent="-342900">
              <a:buAutoNum type="arabicParenR"/>
            </a:pPr>
            <a:endParaRPr lang="en-GB" dirty="0">
              <a:cs typeface="Calibri" panose="020F0502020204030204"/>
            </a:endParaRPr>
          </a:p>
          <a:p>
            <a:pPr marL="342900" indent="-342900">
              <a:buAutoNum type="arabicParenR"/>
            </a:pPr>
            <a:endParaRPr lang="en-GB" dirty="0">
              <a:cs typeface="Calibri" panose="020F0502020204030204"/>
            </a:endParaRPr>
          </a:p>
          <a:p>
            <a:endParaRPr lang="en-GB" dirty="0">
              <a:cs typeface="Calibri" panose="020F0502020204030204"/>
            </a:endParaRPr>
          </a:p>
          <a:p>
            <a:endParaRPr lang="en-GB" dirty="0">
              <a:cs typeface="Calibri" panose="020F0502020204030204"/>
            </a:endParaRPr>
          </a:p>
          <a:p>
            <a:pPr marL="342900" indent="-342900">
              <a:buAutoNum type="arabicParenR"/>
            </a:pPr>
            <a:endParaRPr lang="en-GB" dirty="0">
              <a:cs typeface="Calibri" panose="020F0502020204030204"/>
            </a:endParaRPr>
          </a:p>
          <a:p>
            <a:endParaRPr lang="en-GB" dirty="0">
              <a:cs typeface="Calibri" panose="020F0502020204030204"/>
            </a:endParaRPr>
          </a:p>
          <a:p>
            <a:r>
              <a:rPr lang="en-GB" sz="2000" dirty="0">
                <a:solidFill>
                  <a:schemeClr val="bg1"/>
                </a:solidFill>
                <a:latin typeface="Soleil Light"/>
                <a:cs typeface="Calibri" panose="020F0502020204030204"/>
              </a:rPr>
              <a:t>Or visit </a:t>
            </a:r>
            <a:r>
              <a:rPr lang="en-GB" dirty="0">
                <a:solidFill>
                  <a:schemeClr val="bg1"/>
                </a:solidFill>
                <a:cs typeface="Calibri" panose="020F0502020204030204"/>
                <a:hlinkClick r:id="rId3">
                  <a:extLst>
                    <a:ext uri="{A12FA001-AC4F-418D-AE19-62706E023703}">
                      <ahyp:hlinkClr xmlns:ahyp="http://schemas.microsoft.com/office/drawing/2018/hyperlinkcolor" val="tx"/>
                    </a:ext>
                  </a:extLst>
                </a:hlinkClick>
              </a:rPr>
              <a:t>https://work.tommys.org/login</a:t>
            </a:r>
            <a:r>
              <a:rPr lang="en-GB" dirty="0">
                <a:solidFill>
                  <a:schemeClr val="bg1"/>
                </a:solidFill>
                <a:cs typeface="Calibri" panose="020F0502020204030204"/>
              </a:rPr>
              <a:t> </a:t>
            </a:r>
          </a:p>
          <a:p>
            <a:endParaRPr lang="en-GB" dirty="0">
              <a:cs typeface="Calibri" panose="020F0502020204030204"/>
            </a:endParaRPr>
          </a:p>
          <a:p>
            <a:r>
              <a:rPr lang="en-GB" sz="2000" dirty="0">
                <a:solidFill>
                  <a:schemeClr val="bg1"/>
                </a:solidFill>
                <a:latin typeface="Soleil Light"/>
                <a:cs typeface="Calibri" panose="020F0502020204030204"/>
              </a:rPr>
              <a:t>2) Click </a:t>
            </a:r>
            <a:r>
              <a:rPr lang="en-GB" sz="2000" b="1" dirty="0">
                <a:solidFill>
                  <a:schemeClr val="bg1"/>
                </a:solidFill>
                <a:latin typeface="Soleil Light"/>
                <a:cs typeface="Calibri" panose="020F0502020204030204"/>
              </a:rPr>
              <a:t>'New User' </a:t>
            </a:r>
            <a:r>
              <a:rPr lang="en-GB" sz="2000" dirty="0">
                <a:solidFill>
                  <a:schemeClr val="bg1"/>
                </a:solidFill>
                <a:latin typeface="Soleil Light"/>
                <a:cs typeface="Calibri" panose="020F0502020204030204"/>
              </a:rPr>
              <a:t>and a box like this should appear.        Enter the required details.</a:t>
            </a:r>
          </a:p>
          <a:p>
            <a:pPr marL="342900" indent="-342900">
              <a:buAutoNum type="arabicParenR"/>
            </a:pPr>
            <a:endParaRPr lang="en-GB" sz="2000" dirty="0">
              <a:solidFill>
                <a:schemeClr val="bg1"/>
              </a:solidFill>
              <a:latin typeface="Soleil Light"/>
              <a:cs typeface="Calibri" panose="020F0502020204030204"/>
            </a:endParaRPr>
          </a:p>
          <a:p>
            <a:r>
              <a:rPr lang="en-GB" sz="2000" dirty="0">
                <a:solidFill>
                  <a:schemeClr val="bg1"/>
                </a:solidFill>
                <a:latin typeface="Soleil Light"/>
                <a:cs typeface="Calibri" panose="020F0502020204030204"/>
              </a:rPr>
              <a:t>3) Type in your organisation’s unique registration code:</a:t>
            </a:r>
          </a:p>
          <a:p>
            <a:endParaRPr lang="en-GB" sz="2000" dirty="0">
              <a:solidFill>
                <a:schemeClr val="bg1"/>
              </a:solidFill>
              <a:latin typeface="Soleil Light"/>
              <a:cs typeface="Calibri" panose="020F0502020204030204"/>
            </a:endParaRPr>
          </a:p>
          <a:p>
            <a:r>
              <a:rPr lang="en-GB" sz="2000" dirty="0">
                <a:solidFill>
                  <a:schemeClr val="bg1"/>
                </a:solidFill>
                <a:latin typeface="Soleil Light"/>
                <a:cs typeface="Calibri" panose="020F0502020204030204"/>
              </a:rPr>
              <a:t>4) Click </a:t>
            </a:r>
            <a:r>
              <a:rPr lang="en-GB" sz="2000" b="1" dirty="0">
                <a:solidFill>
                  <a:schemeClr val="bg1"/>
                </a:solidFill>
                <a:latin typeface="Soleil Light"/>
                <a:cs typeface="Calibri" panose="020F0502020204030204"/>
              </a:rPr>
              <a:t>‘Register’ </a:t>
            </a:r>
            <a:r>
              <a:rPr lang="en-GB" sz="2000" dirty="0">
                <a:solidFill>
                  <a:schemeClr val="bg1"/>
                </a:solidFill>
                <a:latin typeface="Soleil Light"/>
                <a:cs typeface="Calibri" panose="020F0502020204030204"/>
              </a:rPr>
              <a:t>to start your training </a:t>
            </a:r>
          </a:p>
          <a:p>
            <a:pPr marL="342900" indent="-342900">
              <a:buAutoNum type="arabicParenR"/>
            </a:pPr>
            <a:endParaRPr lang="en-GB" dirty="0">
              <a:cs typeface="Calibri" panose="020F0502020204030204"/>
            </a:endParaRPr>
          </a:p>
        </p:txBody>
      </p:sp>
      <p:pic>
        <p:nvPicPr>
          <p:cNvPr id="7" name="Picture 7" descr="A qr code on a pink background&#10;&#10;Description automatically generated">
            <a:extLst>
              <a:ext uri="{FF2B5EF4-FFF2-40B4-BE49-F238E27FC236}">
                <a16:creationId xmlns:a16="http://schemas.microsoft.com/office/drawing/2014/main" id="{A13F298E-E5E6-740C-3A8A-4CE0337F1EE5}"/>
              </a:ext>
            </a:extLst>
          </p:cNvPr>
          <p:cNvPicPr>
            <a:picLocks noChangeAspect="1"/>
          </p:cNvPicPr>
          <p:nvPr/>
        </p:nvPicPr>
        <p:blipFill>
          <a:blip r:embed="rId4"/>
          <a:stretch>
            <a:fillRect/>
          </a:stretch>
        </p:blipFill>
        <p:spPr>
          <a:xfrm>
            <a:off x="2538955" y="1526311"/>
            <a:ext cx="1779282" cy="1779282"/>
          </a:xfrm>
          <a:prstGeom prst="rect">
            <a:avLst/>
          </a:prstGeom>
        </p:spPr>
      </p:pic>
      <p:grpSp>
        <p:nvGrpSpPr>
          <p:cNvPr id="8" name="Group 7">
            <a:extLst>
              <a:ext uri="{FF2B5EF4-FFF2-40B4-BE49-F238E27FC236}">
                <a16:creationId xmlns:a16="http://schemas.microsoft.com/office/drawing/2014/main" id="{71F5591B-412C-AEE0-8954-0C0B880B6AD9}"/>
              </a:ext>
            </a:extLst>
          </p:cNvPr>
          <p:cNvGrpSpPr/>
          <p:nvPr/>
        </p:nvGrpSpPr>
        <p:grpSpPr>
          <a:xfrm>
            <a:off x="6526196" y="1119885"/>
            <a:ext cx="5471415" cy="5216137"/>
            <a:chOff x="6526196" y="1119885"/>
            <a:chExt cx="5471415" cy="5216137"/>
          </a:xfrm>
        </p:grpSpPr>
        <p:pic>
          <p:nvPicPr>
            <p:cNvPr id="10" name="Picture 9">
              <a:extLst>
                <a:ext uri="{FF2B5EF4-FFF2-40B4-BE49-F238E27FC236}">
                  <a16:creationId xmlns:a16="http://schemas.microsoft.com/office/drawing/2014/main" id="{F5B1ADA1-2943-18D8-6C58-4B665C8D1EA9}"/>
                </a:ext>
              </a:extLst>
            </p:cNvPr>
            <p:cNvPicPr>
              <a:picLocks noChangeAspect="1"/>
            </p:cNvPicPr>
            <p:nvPr/>
          </p:nvPicPr>
          <p:blipFill rotWithShape="1">
            <a:blip r:embed="rId5"/>
            <a:srcRect l="9430" t="4045" r="12546" b="10697"/>
            <a:stretch/>
          </p:blipFill>
          <p:spPr>
            <a:xfrm>
              <a:off x="6526196" y="1427925"/>
              <a:ext cx="2986392" cy="4002149"/>
            </a:xfrm>
            <a:prstGeom prst="rect">
              <a:avLst/>
            </a:prstGeom>
          </p:spPr>
        </p:pic>
        <p:sp>
          <p:nvSpPr>
            <p:cNvPr id="11" name="Oval 10">
              <a:extLst>
                <a:ext uri="{FF2B5EF4-FFF2-40B4-BE49-F238E27FC236}">
                  <a16:creationId xmlns:a16="http://schemas.microsoft.com/office/drawing/2014/main" id="{E44FBF74-902B-34FF-8165-53B4AC0D8275}"/>
                </a:ext>
              </a:extLst>
            </p:cNvPr>
            <p:cNvSpPr/>
            <p:nvPr/>
          </p:nvSpPr>
          <p:spPr>
            <a:xfrm>
              <a:off x="8711204" y="1119885"/>
              <a:ext cx="2190938" cy="2119692"/>
            </a:xfrm>
            <a:prstGeom prst="ellipse">
              <a:avLst/>
            </a:prstGeom>
            <a:solidFill>
              <a:srgbClr val="153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 REG CODE: </a:t>
              </a:r>
              <a:br>
                <a:rPr lang="en-GB" dirty="0">
                  <a:solidFill>
                    <a:schemeClr val="bg1"/>
                  </a:solidFill>
                </a:rPr>
              </a:br>
              <a:r>
                <a:rPr lang="en-GB" dirty="0">
                  <a:solidFill>
                    <a:schemeClr val="bg1"/>
                  </a:solidFill>
                </a:rPr>
                <a:t>HUMBER2023</a:t>
              </a:r>
              <a:endParaRPr lang="en-GB" b="1" dirty="0">
                <a:solidFill>
                  <a:schemeClr val="bg1"/>
                </a:solidFill>
              </a:endParaRPr>
            </a:p>
          </p:txBody>
        </p:sp>
        <p:pic>
          <p:nvPicPr>
            <p:cNvPr id="12" name="Picture 11">
              <a:extLst>
                <a:ext uri="{FF2B5EF4-FFF2-40B4-BE49-F238E27FC236}">
                  <a16:creationId xmlns:a16="http://schemas.microsoft.com/office/drawing/2014/main" id="{B73C400A-F365-F07D-1BC8-4880A500000A}"/>
                </a:ext>
              </a:extLst>
            </p:cNvPr>
            <p:cNvPicPr>
              <a:picLocks noChangeAspect="1"/>
            </p:cNvPicPr>
            <p:nvPr/>
          </p:nvPicPr>
          <p:blipFill rotWithShape="1">
            <a:blip r:embed="rId6"/>
            <a:srcRect t="13971"/>
            <a:stretch/>
          </p:blipFill>
          <p:spPr>
            <a:xfrm>
              <a:off x="9274578" y="3314406"/>
              <a:ext cx="2723033" cy="3021616"/>
            </a:xfrm>
            <a:prstGeom prst="rect">
              <a:avLst/>
            </a:prstGeom>
          </p:spPr>
        </p:pic>
      </p:grpSp>
    </p:spTree>
    <p:extLst>
      <p:ext uri="{BB962C8B-B14F-4D97-AF65-F5344CB8AC3E}">
        <p14:creationId xmlns:p14="http://schemas.microsoft.com/office/powerpoint/2010/main" val="2814245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80d630b-33d9-4b7c-afd1-5c1b9765c8ca">
      <Terms xmlns="http://schemas.microsoft.com/office/infopath/2007/PartnerControls"/>
    </lcf76f155ced4ddcb4097134ff3c332f>
    <TaxCatchAll xmlns="dcb06993-bc3a-43d3-8134-b7d7da9371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E7C1E8D8A6474BB45AA8FB1AE7A059" ma:contentTypeVersion="14" ma:contentTypeDescription="Create a new document." ma:contentTypeScope="" ma:versionID="a6ea5d891c0f68938c457ee7db4d17ce">
  <xsd:schema xmlns:xsd="http://www.w3.org/2001/XMLSchema" xmlns:xs="http://www.w3.org/2001/XMLSchema" xmlns:p="http://schemas.microsoft.com/office/2006/metadata/properties" xmlns:ns2="580d630b-33d9-4b7c-afd1-5c1b9765c8ca" xmlns:ns3="dcb06993-bc3a-43d3-8134-b7d7da9371c2" targetNamespace="http://schemas.microsoft.com/office/2006/metadata/properties" ma:root="true" ma:fieldsID="63081e255b04e124c57c0a3ed6f06c05" ns2:_="" ns3:_="">
    <xsd:import namespace="580d630b-33d9-4b7c-afd1-5c1b9765c8ca"/>
    <xsd:import namespace="dcb06993-bc3a-43d3-8134-b7d7da9371c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0d630b-33d9-4b7c-afd1-5c1b9765c8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b2c6ed5-0aca-4b57-bb38-598841cbdd5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b06993-bc3a-43d3-8134-b7d7da9371c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7043204-7610-4948-a2af-b69787922133}" ma:internalName="TaxCatchAll" ma:showField="CatchAllData" ma:web="dcb06993-bc3a-43d3-8134-b7d7da9371c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164404-D91D-493C-9E33-F2D4AFABD6E4}">
  <ds:schemaRefs>
    <ds:schemaRef ds:uri="http://schemas.microsoft.com/office/2006/documentManagement/types"/>
    <ds:schemaRef ds:uri="http://purl.org/dc/elements/1.1/"/>
    <ds:schemaRef ds:uri="dcb06993-bc3a-43d3-8134-b7d7da9371c2"/>
    <ds:schemaRef ds:uri="http://www.w3.org/XML/1998/namespace"/>
    <ds:schemaRef ds:uri="http://purl.org/dc/terms/"/>
    <ds:schemaRef ds:uri="http://schemas.microsoft.com/office/infopath/2007/PartnerControls"/>
    <ds:schemaRef ds:uri="580d630b-33d9-4b7c-afd1-5c1b9765c8ca"/>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7F7BC19-5DB3-4D78-97E0-7FBA1CDE88FB}">
  <ds:schemaRefs>
    <ds:schemaRef ds:uri="http://schemas.microsoft.com/sharepoint/v3/contenttype/forms"/>
  </ds:schemaRefs>
</ds:datastoreItem>
</file>

<file path=customXml/itemProps3.xml><?xml version="1.0" encoding="utf-8"?>
<ds:datastoreItem xmlns:ds="http://schemas.openxmlformats.org/officeDocument/2006/customXml" ds:itemID="{8F4BB344-B169-43E5-A2EF-E2E7197473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0d630b-33d9-4b7c-afd1-5c1b9765c8ca"/>
    <ds:schemaRef ds:uri="dcb06993-bc3a-43d3-8134-b7d7da9371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993</TotalTime>
  <Words>494</Words>
  <Application>Microsoft Office PowerPoint</Application>
  <PresentationFormat>Widescreen</PresentationFormat>
  <Paragraphs>53</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Cera Pro</vt:lpstr>
      <vt:lpstr>Cera Pro Medium</vt:lpstr>
      <vt:lpstr>Soleil Light</vt:lpstr>
      <vt:lpstr>Soleil Lt</vt:lpstr>
      <vt:lpstr>Wingdings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Barton</dc:creator>
  <cp:lastModifiedBy>Lauren Shipstone</cp:lastModifiedBy>
  <cp:revision>177</cp:revision>
  <cp:lastPrinted>2019-07-17T14:25:34Z</cp:lastPrinted>
  <dcterms:created xsi:type="dcterms:W3CDTF">2019-07-17T12:28:20Z</dcterms:created>
  <dcterms:modified xsi:type="dcterms:W3CDTF">2023-08-18T08:42:47Z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0x010100CCE7C1E8D8A6474BB45AA8FB1AE7A059</vt:lpwstr>
  </property>
  <property fmtid="{D5CDD505-2E9C-101B-9397-08002B2CF9AE}" pid="3" name="Order">
    <vt:r8>3771000</vt:r8>
  </property>
  <property fmtid="{D5CDD505-2E9C-101B-9397-08002B2CF9AE}" pid="4" name="MediaServiceImageTags">
    <vt:lpwstr/>
  </property>
</Properties>
</file>